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1A08CF-E96A-489C-8C3E-56FE6854F34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854662-8F56-4122-89E6-58ADFDD87F42}">
      <dgm:prSet phldrT="[Testo]"/>
      <dgm:spPr/>
      <dgm:t>
        <a:bodyPr/>
        <a:lstStyle/>
        <a:p>
          <a:r>
            <a:rPr lang="it-IT" dirty="0"/>
            <a:t>Un caso positivo</a:t>
          </a:r>
        </a:p>
      </dgm:t>
    </dgm:pt>
    <dgm:pt modelId="{8CB2448C-B697-463B-9C4C-8ABE8D5A52BC}" type="parTrans" cxnId="{A12994E7-C681-4FCF-9996-2E600FCCE2F8}">
      <dgm:prSet/>
      <dgm:spPr/>
      <dgm:t>
        <a:bodyPr/>
        <a:lstStyle/>
        <a:p>
          <a:endParaRPr lang="it-IT"/>
        </a:p>
      </dgm:t>
    </dgm:pt>
    <dgm:pt modelId="{B7421DE8-19DC-4465-8B21-D9BB9B0518E5}" type="sibTrans" cxnId="{A12994E7-C681-4FCF-9996-2E600FCCE2F8}">
      <dgm:prSet/>
      <dgm:spPr/>
      <dgm:t>
        <a:bodyPr/>
        <a:lstStyle/>
        <a:p>
          <a:endParaRPr lang="it-IT"/>
        </a:p>
      </dgm:t>
    </dgm:pt>
    <dgm:pt modelId="{39E7851D-2F41-4831-AD00-BD2B10846463}">
      <dgm:prSet phldrT="[Testo]" custT="1"/>
      <dgm:spPr/>
      <dgm:t>
        <a:bodyPr/>
        <a:lstStyle/>
        <a:p>
          <a:r>
            <a:rPr lang="it-IT" sz="1200" b="1" dirty="0"/>
            <a:t>Per tutti: Attività didattica</a:t>
          </a:r>
          <a:r>
            <a:rPr lang="it-IT" sz="1200" dirty="0"/>
            <a:t>: in presenza, con obbligo di indossare FFP2 per 10 gg; raccomandazione a non consumare pasti a distanza inferiore a 2m</a:t>
          </a:r>
        </a:p>
        <a:p>
          <a:r>
            <a:rPr lang="it-IT" sz="1200" b="1" dirty="0"/>
            <a:t>Auto-sorveglianza.</a:t>
          </a:r>
          <a:r>
            <a:rPr lang="it-IT" sz="1200" dirty="0"/>
            <a:t> Obbligo di FFP2 per 10 gg. Effettuazione test antigenico o molecolare alla prima comparsa dei sintomi, con prescrizione medica e dopo 5 gg dall’ultimo contatto se i sintomi persistono</a:t>
          </a:r>
          <a:r>
            <a:rPr lang="it-IT" sz="800" dirty="0"/>
            <a:t>. </a:t>
          </a:r>
        </a:p>
        <a:p>
          <a:endParaRPr lang="it-IT" sz="800" dirty="0"/>
        </a:p>
      </dgm:t>
    </dgm:pt>
    <dgm:pt modelId="{54159E9A-7890-4ED2-BA50-B3DCB3C43DC6}" type="parTrans" cxnId="{3189DB8B-B48A-4487-8CBE-7E439A8BA6DD}">
      <dgm:prSet/>
      <dgm:spPr/>
      <dgm:t>
        <a:bodyPr/>
        <a:lstStyle/>
        <a:p>
          <a:endParaRPr lang="it-IT"/>
        </a:p>
      </dgm:t>
    </dgm:pt>
    <dgm:pt modelId="{2469CD5A-D669-4F32-B998-68595969431B}" type="sibTrans" cxnId="{3189DB8B-B48A-4487-8CBE-7E439A8BA6DD}">
      <dgm:prSet/>
      <dgm:spPr/>
      <dgm:t>
        <a:bodyPr/>
        <a:lstStyle/>
        <a:p>
          <a:endParaRPr lang="it-IT"/>
        </a:p>
      </dgm:t>
    </dgm:pt>
    <dgm:pt modelId="{126E95D8-E3AE-4C9A-BB7F-5AC4A73088AA}">
      <dgm:prSet phldrT="[Testo]"/>
      <dgm:spPr/>
      <dgm:t>
        <a:bodyPr/>
        <a:lstStyle/>
        <a:p>
          <a:r>
            <a:rPr lang="it-IT" b="1" dirty="0"/>
            <a:t>Per allievi non vaccinati o vaccinati/guariti da più di 120 gg</a:t>
          </a:r>
          <a:r>
            <a:rPr lang="it-IT" dirty="0"/>
            <a:t>: </a:t>
          </a:r>
        </a:p>
        <a:p>
          <a:r>
            <a:rPr lang="it-IT" b="1" dirty="0"/>
            <a:t>Attività didattica</a:t>
          </a:r>
          <a:r>
            <a:rPr lang="it-IT" dirty="0"/>
            <a:t>: FAD per 10 gg </a:t>
          </a:r>
        </a:p>
        <a:p>
          <a:r>
            <a:rPr lang="it-IT" b="1" dirty="0"/>
            <a:t>Misura sanitaria</a:t>
          </a:r>
          <a:r>
            <a:rPr lang="it-IT" dirty="0"/>
            <a:t>: isolamento per 10 gg e test antigenico/molecolare di chiusura </a:t>
          </a:r>
        </a:p>
      </dgm:t>
    </dgm:pt>
    <dgm:pt modelId="{6321DD93-C623-4724-8038-3B8B97938842}" type="parTrans" cxnId="{63C2B325-08DA-487F-8E64-6EC89A619B0A}">
      <dgm:prSet/>
      <dgm:spPr/>
      <dgm:t>
        <a:bodyPr/>
        <a:lstStyle/>
        <a:p>
          <a:endParaRPr lang="it-IT"/>
        </a:p>
      </dgm:t>
    </dgm:pt>
    <dgm:pt modelId="{7B6458CB-28DE-4464-99DD-B0BE7DAEE82D}" type="sibTrans" cxnId="{63C2B325-08DA-487F-8E64-6EC89A619B0A}">
      <dgm:prSet/>
      <dgm:spPr/>
      <dgm:t>
        <a:bodyPr/>
        <a:lstStyle/>
        <a:p>
          <a:endParaRPr lang="it-IT"/>
        </a:p>
      </dgm:t>
    </dgm:pt>
    <dgm:pt modelId="{5A6436C8-EAB3-4FE8-A3EC-37F544BDFB3A}">
      <dgm:prSet phldrT="[Testo]"/>
      <dgm:spPr/>
      <dgm:t>
        <a:bodyPr/>
        <a:lstStyle/>
        <a:p>
          <a:r>
            <a:rPr lang="it-IT" dirty="0"/>
            <a:t>Due casi positivi</a:t>
          </a:r>
        </a:p>
      </dgm:t>
    </dgm:pt>
    <dgm:pt modelId="{B1CABA4A-CFD7-4B48-8EEB-E30A2EC2B002}" type="parTrans" cxnId="{8602249A-2B25-4F39-B910-5F3B393337BA}">
      <dgm:prSet/>
      <dgm:spPr/>
      <dgm:t>
        <a:bodyPr/>
        <a:lstStyle/>
        <a:p>
          <a:endParaRPr lang="it-IT"/>
        </a:p>
      </dgm:t>
    </dgm:pt>
    <dgm:pt modelId="{3014B5F1-BC05-4A6E-956B-AAF31FCC61A5}" type="sibTrans" cxnId="{8602249A-2B25-4F39-B910-5F3B393337BA}">
      <dgm:prSet/>
      <dgm:spPr/>
      <dgm:t>
        <a:bodyPr/>
        <a:lstStyle/>
        <a:p>
          <a:endParaRPr lang="it-IT"/>
        </a:p>
      </dgm:t>
    </dgm:pt>
    <dgm:pt modelId="{F58E03B3-A3B9-4254-94E1-46B301375744}">
      <dgm:prSet phldrT="[Testo]"/>
      <dgm:spPr/>
      <dgm:t>
        <a:bodyPr/>
        <a:lstStyle/>
        <a:p>
          <a:r>
            <a:rPr lang="it-IT" dirty="0"/>
            <a:t>Tre casi positivi: FAD PER 10 GG</a:t>
          </a:r>
        </a:p>
      </dgm:t>
    </dgm:pt>
    <dgm:pt modelId="{DCECA501-6DD7-45CF-A46C-C12D2A49A9DD}" type="parTrans" cxnId="{29A62E3C-76FD-4106-8E24-06A344E5BD63}">
      <dgm:prSet/>
      <dgm:spPr/>
      <dgm:t>
        <a:bodyPr/>
        <a:lstStyle/>
        <a:p>
          <a:endParaRPr lang="it-IT"/>
        </a:p>
      </dgm:t>
    </dgm:pt>
    <dgm:pt modelId="{6AFB724C-E863-4726-80C4-3C48B3F7E849}" type="sibTrans" cxnId="{29A62E3C-76FD-4106-8E24-06A344E5BD63}">
      <dgm:prSet/>
      <dgm:spPr/>
      <dgm:t>
        <a:bodyPr/>
        <a:lstStyle/>
        <a:p>
          <a:endParaRPr lang="it-IT"/>
        </a:p>
      </dgm:t>
    </dgm:pt>
    <dgm:pt modelId="{4FD4FE42-0FA2-4DCF-BF0D-CDED29F96C48}">
      <dgm:prSet phldrT="[Testo]"/>
      <dgm:spPr/>
      <dgm:t>
        <a:bodyPr/>
        <a:lstStyle/>
        <a:p>
          <a:r>
            <a:rPr lang="it-IT" b="1" dirty="0"/>
            <a:t>Non vaccinati o non completato il ciclo vaccinale primario da più di 14 gg: </a:t>
          </a:r>
          <a:r>
            <a:rPr lang="it-IT" dirty="0"/>
            <a:t>quarantena di 10 gg e test molecolare / antigenico negativo di chiusura</a:t>
          </a:r>
        </a:p>
      </dgm:t>
    </dgm:pt>
    <dgm:pt modelId="{4E8C8BF9-6D70-4C71-B85B-154053721F8E}" type="parTrans" cxnId="{CD5CAE0D-603E-4882-818D-14E0E510951F}">
      <dgm:prSet/>
      <dgm:spPr/>
      <dgm:t>
        <a:bodyPr/>
        <a:lstStyle/>
        <a:p>
          <a:endParaRPr lang="it-IT"/>
        </a:p>
      </dgm:t>
    </dgm:pt>
    <dgm:pt modelId="{5E2EC967-8E43-4A9F-802C-A9FD18E3B884}" type="sibTrans" cxnId="{CD5CAE0D-603E-4882-818D-14E0E510951F}">
      <dgm:prSet/>
      <dgm:spPr/>
      <dgm:t>
        <a:bodyPr/>
        <a:lstStyle/>
        <a:p>
          <a:endParaRPr lang="it-IT"/>
        </a:p>
      </dgm:t>
    </dgm:pt>
    <dgm:pt modelId="{56AA747C-5809-4223-8B6B-3C7FDA2C2AD2}">
      <dgm:prSet phldrT="[Testo]"/>
      <dgm:spPr/>
      <dgm:t>
        <a:bodyPr/>
        <a:lstStyle/>
        <a:p>
          <a:r>
            <a:rPr lang="it-IT" b="1" dirty="0"/>
            <a:t>Vaccinati da più di 120 gg asintomatici</a:t>
          </a:r>
          <a:r>
            <a:rPr lang="it-IT" dirty="0"/>
            <a:t>: </a:t>
          </a:r>
        </a:p>
        <a:p>
          <a:r>
            <a:rPr lang="it-IT" dirty="0"/>
            <a:t>quarantena di 5 gg e test molecolare/antigenico di chiusura</a:t>
          </a:r>
        </a:p>
      </dgm:t>
    </dgm:pt>
    <dgm:pt modelId="{1CD68E9E-4B55-4C20-B0F6-EA0950DBF8E1}" type="parTrans" cxnId="{AEB3D6B9-9F5B-4BD8-BF7D-59E6E9B182A7}">
      <dgm:prSet/>
      <dgm:spPr/>
      <dgm:t>
        <a:bodyPr/>
        <a:lstStyle/>
        <a:p>
          <a:endParaRPr lang="it-IT"/>
        </a:p>
      </dgm:t>
    </dgm:pt>
    <dgm:pt modelId="{3A521ECC-58EA-4107-805B-0BE02DA22035}" type="sibTrans" cxnId="{AEB3D6B9-9F5B-4BD8-BF7D-59E6E9B182A7}">
      <dgm:prSet/>
      <dgm:spPr/>
      <dgm:t>
        <a:bodyPr/>
        <a:lstStyle/>
        <a:p>
          <a:endParaRPr lang="it-IT"/>
        </a:p>
      </dgm:t>
    </dgm:pt>
    <dgm:pt modelId="{F16EF1FD-0384-4D04-8B62-DD018E3AD9EE}">
      <dgm:prSet phldrT="[Testo]"/>
      <dgm:spPr/>
      <dgm:t>
        <a:bodyPr/>
        <a:lstStyle/>
        <a:p>
          <a:r>
            <a:rPr lang="it-IT" b="1" dirty="0"/>
            <a:t>Vaccinati da meno di 120 gg (ciclo primario o booster)</a:t>
          </a:r>
          <a:r>
            <a:rPr lang="it-IT" dirty="0"/>
            <a:t>: </a:t>
          </a:r>
          <a:r>
            <a:rPr lang="it-IT" dirty="0" err="1"/>
            <a:t>Autosorveglianza</a:t>
          </a:r>
          <a:r>
            <a:rPr lang="it-IT" dirty="0"/>
            <a:t> per 5 gg, FFP2 per 10 gg e test in caso di comparsa sintomi fino al 5 giorno dall’ultimo contatto stretto. </a:t>
          </a:r>
        </a:p>
      </dgm:t>
    </dgm:pt>
    <dgm:pt modelId="{992115DB-2A45-4E29-B86B-7FBF1CEA509F}" type="parTrans" cxnId="{9EE3D728-A046-4400-936D-B8492A15DE52}">
      <dgm:prSet/>
      <dgm:spPr/>
      <dgm:t>
        <a:bodyPr/>
        <a:lstStyle/>
        <a:p>
          <a:endParaRPr lang="it-IT"/>
        </a:p>
      </dgm:t>
    </dgm:pt>
    <dgm:pt modelId="{DAF0FB15-1B87-4EE2-BBF9-5240F5E1B3EA}" type="sibTrans" cxnId="{9EE3D728-A046-4400-936D-B8492A15DE52}">
      <dgm:prSet/>
      <dgm:spPr/>
      <dgm:t>
        <a:bodyPr/>
        <a:lstStyle/>
        <a:p>
          <a:endParaRPr lang="it-IT"/>
        </a:p>
      </dgm:t>
    </dgm:pt>
    <dgm:pt modelId="{AC383094-063A-4D0A-8841-D6B5C0C6E182}">
      <dgm:prSet phldrT="[Testo]" custT="1"/>
      <dgm:spPr/>
      <dgm:t>
        <a:bodyPr/>
        <a:lstStyle/>
        <a:p>
          <a:r>
            <a:rPr lang="it-IT" sz="1000" b="1" dirty="0"/>
            <a:t>Per allievi vaccinati/guariti da meno di 120 giorni: </a:t>
          </a:r>
        </a:p>
        <a:p>
          <a:r>
            <a:rPr lang="it-IT" sz="1000" b="1" dirty="0"/>
            <a:t>Attività didattica</a:t>
          </a:r>
          <a:r>
            <a:rPr lang="it-IT" sz="1000" dirty="0"/>
            <a:t>: in presenza con obbligo di indossare FFP2 per 10 gg; raccomandazione a non consumare pasti a distanza inferiore a 2m</a:t>
          </a:r>
        </a:p>
        <a:p>
          <a:r>
            <a:rPr lang="it-IT" sz="1000" b="1" dirty="0"/>
            <a:t>Misura sanitaria</a:t>
          </a:r>
          <a:r>
            <a:rPr lang="it-IT" sz="1000" dirty="0"/>
            <a:t>: auto-sorveglianza</a:t>
          </a:r>
        </a:p>
      </dgm:t>
    </dgm:pt>
    <dgm:pt modelId="{6CA0A5D6-140F-4FE7-B86E-5D0E46088B36}" type="sibTrans" cxnId="{044CB23D-AC03-4A74-B963-AF47D3A8D533}">
      <dgm:prSet/>
      <dgm:spPr/>
      <dgm:t>
        <a:bodyPr/>
        <a:lstStyle/>
        <a:p>
          <a:endParaRPr lang="it-IT"/>
        </a:p>
      </dgm:t>
    </dgm:pt>
    <dgm:pt modelId="{80982FB0-9F0E-43FD-8914-7B2CB5D4036D}" type="parTrans" cxnId="{044CB23D-AC03-4A74-B963-AF47D3A8D533}">
      <dgm:prSet/>
      <dgm:spPr/>
      <dgm:t>
        <a:bodyPr/>
        <a:lstStyle/>
        <a:p>
          <a:endParaRPr lang="it-IT"/>
        </a:p>
      </dgm:t>
    </dgm:pt>
    <dgm:pt modelId="{3B05432C-C89A-414E-AE65-A76A5E1B254E}" type="pres">
      <dgm:prSet presAssocID="{CF1A08CF-E96A-489C-8C3E-56FE6854F34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9785260-E5CA-42F3-BF9B-53BFCFB51575}" type="pres">
      <dgm:prSet presAssocID="{66854662-8F56-4122-89E6-58ADFDD87F42}" presName="root" presStyleCnt="0"/>
      <dgm:spPr/>
    </dgm:pt>
    <dgm:pt modelId="{A663954D-A9A2-48DE-89BF-5E8A57994B3C}" type="pres">
      <dgm:prSet presAssocID="{66854662-8F56-4122-89E6-58ADFDD87F42}" presName="rootComposite" presStyleCnt="0"/>
      <dgm:spPr/>
    </dgm:pt>
    <dgm:pt modelId="{39BCC56F-95E6-48D1-8205-5A2708DB28FB}" type="pres">
      <dgm:prSet presAssocID="{66854662-8F56-4122-89E6-58ADFDD87F42}" presName="rootText" presStyleLbl="node1" presStyleIdx="0" presStyleCnt="3" custScaleX="79512" custScaleY="38937" custLinFactNeighborX="-12906" custLinFactNeighborY="3029"/>
      <dgm:spPr/>
    </dgm:pt>
    <dgm:pt modelId="{30BEA9C2-EF50-4F88-B0DA-82B7BA12BD06}" type="pres">
      <dgm:prSet presAssocID="{66854662-8F56-4122-89E6-58ADFDD87F42}" presName="rootConnector" presStyleLbl="node1" presStyleIdx="0" presStyleCnt="3"/>
      <dgm:spPr/>
    </dgm:pt>
    <dgm:pt modelId="{AF842694-14C5-4A2E-B96C-9B51D6C32F7E}" type="pres">
      <dgm:prSet presAssocID="{66854662-8F56-4122-89E6-58ADFDD87F42}" presName="childShape" presStyleCnt="0"/>
      <dgm:spPr/>
    </dgm:pt>
    <dgm:pt modelId="{A5E497D5-8E91-43D7-825D-47B20694EB0E}" type="pres">
      <dgm:prSet presAssocID="{54159E9A-7890-4ED2-BA50-B3DCB3C43DC6}" presName="Name13" presStyleLbl="parChTrans1D2" presStyleIdx="0" presStyleCnt="6"/>
      <dgm:spPr/>
    </dgm:pt>
    <dgm:pt modelId="{9D79556F-CD9C-4D75-93A5-8E118D4E5267}" type="pres">
      <dgm:prSet presAssocID="{39E7851D-2F41-4831-AD00-BD2B10846463}" presName="childText" presStyleLbl="bgAcc1" presStyleIdx="0" presStyleCnt="6" custScaleX="98677" custScaleY="453117" custLinFactNeighborX="-2542" custLinFactNeighborY="-7359">
        <dgm:presLayoutVars>
          <dgm:bulletEnabled val="1"/>
        </dgm:presLayoutVars>
      </dgm:prSet>
      <dgm:spPr/>
    </dgm:pt>
    <dgm:pt modelId="{4288181F-9068-43A1-B7FA-1581500E0FBC}" type="pres">
      <dgm:prSet presAssocID="{5A6436C8-EAB3-4FE8-A3EC-37F544BDFB3A}" presName="root" presStyleCnt="0"/>
      <dgm:spPr/>
    </dgm:pt>
    <dgm:pt modelId="{39521B90-384C-4719-A26C-D100AE27B724}" type="pres">
      <dgm:prSet presAssocID="{5A6436C8-EAB3-4FE8-A3EC-37F544BDFB3A}" presName="rootComposite" presStyleCnt="0"/>
      <dgm:spPr/>
    </dgm:pt>
    <dgm:pt modelId="{CFB84F68-34D7-4C7D-B7F7-00C5FD325D8D}" type="pres">
      <dgm:prSet presAssocID="{5A6436C8-EAB3-4FE8-A3EC-37F544BDFB3A}" presName="rootText" presStyleLbl="node1" presStyleIdx="1" presStyleCnt="3" custScaleX="80553" custScaleY="43199" custLinFactNeighborX="8805" custLinFactNeighborY="3029"/>
      <dgm:spPr/>
    </dgm:pt>
    <dgm:pt modelId="{912357C3-3456-4516-B9A0-ABF612493041}" type="pres">
      <dgm:prSet presAssocID="{5A6436C8-EAB3-4FE8-A3EC-37F544BDFB3A}" presName="rootConnector" presStyleLbl="node1" presStyleIdx="1" presStyleCnt="3"/>
      <dgm:spPr/>
    </dgm:pt>
    <dgm:pt modelId="{84FC99EC-F90E-4C31-BE68-4C67769D9D83}" type="pres">
      <dgm:prSet presAssocID="{5A6436C8-EAB3-4FE8-A3EC-37F544BDFB3A}" presName="childShape" presStyleCnt="0"/>
      <dgm:spPr/>
    </dgm:pt>
    <dgm:pt modelId="{60F72B36-C429-4F92-A1F7-4E23DE586202}" type="pres">
      <dgm:prSet presAssocID="{6321DD93-C623-4724-8038-3B8B97938842}" presName="Name13" presStyleLbl="parChTrans1D2" presStyleIdx="1" presStyleCnt="6"/>
      <dgm:spPr/>
    </dgm:pt>
    <dgm:pt modelId="{10D15548-4F20-499B-AE3C-80A17FEE1778}" type="pres">
      <dgm:prSet presAssocID="{126E95D8-E3AE-4C9A-BB7F-5AC4A73088AA}" presName="childText" presStyleLbl="bgAcc1" presStyleIdx="1" presStyleCnt="6" custScaleX="124467" custScaleY="147906" custLinFactNeighborX="14774" custLinFactNeighborY="-3971">
        <dgm:presLayoutVars>
          <dgm:bulletEnabled val="1"/>
        </dgm:presLayoutVars>
      </dgm:prSet>
      <dgm:spPr/>
    </dgm:pt>
    <dgm:pt modelId="{8CBB0F83-6CF7-4223-9DDC-37E1085DE466}" type="pres">
      <dgm:prSet presAssocID="{80982FB0-9F0E-43FD-8914-7B2CB5D4036D}" presName="Name13" presStyleLbl="parChTrans1D2" presStyleIdx="2" presStyleCnt="6"/>
      <dgm:spPr/>
    </dgm:pt>
    <dgm:pt modelId="{CEAA1BCC-8DFC-419D-9956-8C49AFA5379E}" type="pres">
      <dgm:prSet presAssocID="{AC383094-063A-4D0A-8841-D6B5C0C6E182}" presName="childText" presStyleLbl="bgAcc1" presStyleIdx="2" presStyleCnt="6" custScaleX="134020" custScaleY="152697" custLinFactNeighborX="14774" custLinFactNeighborY="-931">
        <dgm:presLayoutVars>
          <dgm:bulletEnabled val="1"/>
        </dgm:presLayoutVars>
      </dgm:prSet>
      <dgm:spPr/>
    </dgm:pt>
    <dgm:pt modelId="{09D7DF30-006B-453A-A294-7A372E5B5497}" type="pres">
      <dgm:prSet presAssocID="{F58E03B3-A3B9-4254-94E1-46B301375744}" presName="root" presStyleCnt="0"/>
      <dgm:spPr/>
    </dgm:pt>
    <dgm:pt modelId="{032C3BF8-A524-43F2-AECB-4BE8D74633E3}" type="pres">
      <dgm:prSet presAssocID="{F58E03B3-A3B9-4254-94E1-46B301375744}" presName="rootComposite" presStyleCnt="0"/>
      <dgm:spPr/>
    </dgm:pt>
    <dgm:pt modelId="{6689054D-9322-4786-A2A7-DA0C5EDCCF8E}" type="pres">
      <dgm:prSet presAssocID="{F58E03B3-A3B9-4254-94E1-46B301375744}" presName="rootText" presStyleLbl="node1" presStyleIdx="2" presStyleCnt="3" custScaleY="54003" custLinFactNeighborX="10525" custLinFactNeighborY="3029"/>
      <dgm:spPr/>
    </dgm:pt>
    <dgm:pt modelId="{99F9E523-FCB6-40FA-B1BF-2A85E5BC5C9E}" type="pres">
      <dgm:prSet presAssocID="{F58E03B3-A3B9-4254-94E1-46B301375744}" presName="rootConnector" presStyleLbl="node1" presStyleIdx="2" presStyleCnt="3"/>
      <dgm:spPr/>
    </dgm:pt>
    <dgm:pt modelId="{79955E8D-A0F1-4270-B269-8D03BAD462A1}" type="pres">
      <dgm:prSet presAssocID="{F58E03B3-A3B9-4254-94E1-46B301375744}" presName="childShape" presStyleCnt="0"/>
      <dgm:spPr/>
    </dgm:pt>
    <dgm:pt modelId="{91882737-A178-4E2A-80E7-C657CC537A3A}" type="pres">
      <dgm:prSet presAssocID="{4E8C8BF9-6D70-4C71-B85B-154053721F8E}" presName="Name13" presStyleLbl="parChTrans1D2" presStyleIdx="3" presStyleCnt="6"/>
      <dgm:spPr/>
    </dgm:pt>
    <dgm:pt modelId="{DEADBB3C-DF19-4116-A4CF-F7BE57EE0C9F}" type="pres">
      <dgm:prSet presAssocID="{4FD4FE42-0FA2-4DCF-BF0D-CDED29F96C48}" presName="childText" presStyleLbl="bgAcc1" presStyleIdx="3" presStyleCnt="6" custScaleX="157116" custLinFactNeighborX="31187" custLinFactNeighborY="-7125">
        <dgm:presLayoutVars>
          <dgm:bulletEnabled val="1"/>
        </dgm:presLayoutVars>
      </dgm:prSet>
      <dgm:spPr/>
    </dgm:pt>
    <dgm:pt modelId="{D5CD35BB-4E5E-4706-B8E8-E7A7983517B9}" type="pres">
      <dgm:prSet presAssocID="{1CD68E9E-4B55-4C20-B0F6-EA0950DBF8E1}" presName="Name13" presStyleLbl="parChTrans1D2" presStyleIdx="4" presStyleCnt="6"/>
      <dgm:spPr/>
    </dgm:pt>
    <dgm:pt modelId="{1BEFD057-C504-42B7-924F-4A4E6485DC4E}" type="pres">
      <dgm:prSet presAssocID="{56AA747C-5809-4223-8B6B-3C7FDA2C2AD2}" presName="childText" presStyleLbl="bgAcc1" presStyleIdx="4" presStyleCnt="6" custScaleX="157066" custScaleY="144535" custLinFactNeighborX="26406" custLinFactNeighborY="-9728">
        <dgm:presLayoutVars>
          <dgm:bulletEnabled val="1"/>
        </dgm:presLayoutVars>
      </dgm:prSet>
      <dgm:spPr/>
    </dgm:pt>
    <dgm:pt modelId="{006099C4-5CE3-4BC2-8132-B90FFB713F41}" type="pres">
      <dgm:prSet presAssocID="{992115DB-2A45-4E29-B86B-7FBF1CEA509F}" presName="Name13" presStyleLbl="parChTrans1D2" presStyleIdx="5" presStyleCnt="6"/>
      <dgm:spPr/>
    </dgm:pt>
    <dgm:pt modelId="{8BBCE8C0-B487-4E16-B1BE-4EBBFCF625BC}" type="pres">
      <dgm:prSet presAssocID="{F16EF1FD-0384-4D04-8B62-DD018E3AD9EE}" presName="childText" presStyleLbl="bgAcc1" presStyleIdx="5" presStyleCnt="6" custScaleX="148948" custScaleY="144535" custLinFactNeighborX="31187" custLinFactNeighborY="-18616">
        <dgm:presLayoutVars>
          <dgm:bulletEnabled val="1"/>
        </dgm:presLayoutVars>
      </dgm:prSet>
      <dgm:spPr/>
    </dgm:pt>
  </dgm:ptLst>
  <dgm:cxnLst>
    <dgm:cxn modelId="{CD5CAE0D-603E-4882-818D-14E0E510951F}" srcId="{F58E03B3-A3B9-4254-94E1-46B301375744}" destId="{4FD4FE42-0FA2-4DCF-BF0D-CDED29F96C48}" srcOrd="0" destOrd="0" parTransId="{4E8C8BF9-6D70-4C71-B85B-154053721F8E}" sibTransId="{5E2EC967-8E43-4A9F-802C-A9FD18E3B884}"/>
    <dgm:cxn modelId="{AADEF90E-9062-4E42-BE65-CC660BE86257}" type="presOf" srcId="{AC383094-063A-4D0A-8841-D6B5C0C6E182}" destId="{CEAA1BCC-8DFC-419D-9956-8C49AFA5379E}" srcOrd="0" destOrd="0" presId="urn:microsoft.com/office/officeart/2005/8/layout/hierarchy3"/>
    <dgm:cxn modelId="{99243014-5BDF-4C79-8AF0-E087222F66F2}" type="presOf" srcId="{39E7851D-2F41-4831-AD00-BD2B10846463}" destId="{9D79556F-CD9C-4D75-93A5-8E118D4E5267}" srcOrd="0" destOrd="0" presId="urn:microsoft.com/office/officeart/2005/8/layout/hierarchy3"/>
    <dgm:cxn modelId="{C911E916-7376-4895-BAF6-D59D631F34A6}" type="presOf" srcId="{CF1A08CF-E96A-489C-8C3E-56FE6854F341}" destId="{3B05432C-C89A-414E-AE65-A76A5E1B254E}" srcOrd="0" destOrd="0" presId="urn:microsoft.com/office/officeart/2005/8/layout/hierarchy3"/>
    <dgm:cxn modelId="{63C2B325-08DA-487F-8E64-6EC89A619B0A}" srcId="{5A6436C8-EAB3-4FE8-A3EC-37F544BDFB3A}" destId="{126E95D8-E3AE-4C9A-BB7F-5AC4A73088AA}" srcOrd="0" destOrd="0" parTransId="{6321DD93-C623-4724-8038-3B8B97938842}" sibTransId="{7B6458CB-28DE-4464-99DD-B0BE7DAEE82D}"/>
    <dgm:cxn modelId="{9EE3D728-A046-4400-936D-B8492A15DE52}" srcId="{F58E03B3-A3B9-4254-94E1-46B301375744}" destId="{F16EF1FD-0384-4D04-8B62-DD018E3AD9EE}" srcOrd="2" destOrd="0" parTransId="{992115DB-2A45-4E29-B86B-7FBF1CEA509F}" sibTransId="{DAF0FB15-1B87-4EE2-BBF9-5240F5E1B3EA}"/>
    <dgm:cxn modelId="{E0BE9A2D-BE9B-415F-BF3B-9295B26DE01F}" type="presOf" srcId="{5A6436C8-EAB3-4FE8-A3EC-37F544BDFB3A}" destId="{CFB84F68-34D7-4C7D-B7F7-00C5FD325D8D}" srcOrd="0" destOrd="0" presId="urn:microsoft.com/office/officeart/2005/8/layout/hierarchy3"/>
    <dgm:cxn modelId="{29A62E3C-76FD-4106-8E24-06A344E5BD63}" srcId="{CF1A08CF-E96A-489C-8C3E-56FE6854F341}" destId="{F58E03B3-A3B9-4254-94E1-46B301375744}" srcOrd="2" destOrd="0" parTransId="{DCECA501-6DD7-45CF-A46C-C12D2A49A9DD}" sibTransId="{6AFB724C-E863-4726-80C4-3C48B3F7E849}"/>
    <dgm:cxn modelId="{044CB23D-AC03-4A74-B963-AF47D3A8D533}" srcId="{5A6436C8-EAB3-4FE8-A3EC-37F544BDFB3A}" destId="{AC383094-063A-4D0A-8841-D6B5C0C6E182}" srcOrd="1" destOrd="0" parTransId="{80982FB0-9F0E-43FD-8914-7B2CB5D4036D}" sibTransId="{6CA0A5D6-140F-4FE7-B86E-5D0E46088B36}"/>
    <dgm:cxn modelId="{E16B5A3E-38A5-48B8-BB17-02E2E36ECE71}" type="presOf" srcId="{80982FB0-9F0E-43FD-8914-7B2CB5D4036D}" destId="{8CBB0F83-6CF7-4223-9DDC-37E1085DE466}" srcOrd="0" destOrd="0" presId="urn:microsoft.com/office/officeart/2005/8/layout/hierarchy3"/>
    <dgm:cxn modelId="{566C3042-3C92-4BC2-913A-BA801073D6A3}" type="presOf" srcId="{4E8C8BF9-6D70-4C71-B85B-154053721F8E}" destId="{91882737-A178-4E2A-80E7-C657CC537A3A}" srcOrd="0" destOrd="0" presId="urn:microsoft.com/office/officeart/2005/8/layout/hierarchy3"/>
    <dgm:cxn modelId="{80809064-2E7C-467F-85EE-745593F12943}" type="presOf" srcId="{F58E03B3-A3B9-4254-94E1-46B301375744}" destId="{99F9E523-FCB6-40FA-B1BF-2A85E5BC5C9E}" srcOrd="1" destOrd="0" presId="urn:microsoft.com/office/officeart/2005/8/layout/hierarchy3"/>
    <dgm:cxn modelId="{4F7CF96B-AC9C-4AC6-8B25-57826B04FCB1}" type="presOf" srcId="{6321DD93-C623-4724-8038-3B8B97938842}" destId="{60F72B36-C429-4F92-A1F7-4E23DE586202}" srcOrd="0" destOrd="0" presId="urn:microsoft.com/office/officeart/2005/8/layout/hierarchy3"/>
    <dgm:cxn modelId="{1151BB71-3186-4DF5-A7CE-A9F66E075738}" type="presOf" srcId="{F16EF1FD-0384-4D04-8B62-DD018E3AD9EE}" destId="{8BBCE8C0-B487-4E16-B1BE-4EBBFCF625BC}" srcOrd="0" destOrd="0" presId="urn:microsoft.com/office/officeart/2005/8/layout/hierarchy3"/>
    <dgm:cxn modelId="{991F407D-7C5B-4BB1-8D35-5DE95DF6AA7B}" type="presOf" srcId="{126E95D8-E3AE-4C9A-BB7F-5AC4A73088AA}" destId="{10D15548-4F20-499B-AE3C-80A17FEE1778}" srcOrd="0" destOrd="0" presId="urn:microsoft.com/office/officeart/2005/8/layout/hierarchy3"/>
    <dgm:cxn modelId="{FBECA48B-3FFE-4E5E-BAEC-BB2FEC723428}" type="presOf" srcId="{992115DB-2A45-4E29-B86B-7FBF1CEA509F}" destId="{006099C4-5CE3-4BC2-8132-B90FFB713F41}" srcOrd="0" destOrd="0" presId="urn:microsoft.com/office/officeart/2005/8/layout/hierarchy3"/>
    <dgm:cxn modelId="{3189DB8B-B48A-4487-8CBE-7E439A8BA6DD}" srcId="{66854662-8F56-4122-89E6-58ADFDD87F42}" destId="{39E7851D-2F41-4831-AD00-BD2B10846463}" srcOrd="0" destOrd="0" parTransId="{54159E9A-7890-4ED2-BA50-B3DCB3C43DC6}" sibTransId="{2469CD5A-D669-4F32-B998-68595969431B}"/>
    <dgm:cxn modelId="{8602249A-2B25-4F39-B910-5F3B393337BA}" srcId="{CF1A08CF-E96A-489C-8C3E-56FE6854F341}" destId="{5A6436C8-EAB3-4FE8-A3EC-37F544BDFB3A}" srcOrd="1" destOrd="0" parTransId="{B1CABA4A-CFD7-4B48-8EEB-E30A2EC2B002}" sibTransId="{3014B5F1-BC05-4A6E-956B-AAF31FCC61A5}"/>
    <dgm:cxn modelId="{E073969C-51A9-41B2-8AC4-1C8AA31253FA}" type="presOf" srcId="{66854662-8F56-4122-89E6-58ADFDD87F42}" destId="{30BEA9C2-EF50-4F88-B0DA-82B7BA12BD06}" srcOrd="1" destOrd="0" presId="urn:microsoft.com/office/officeart/2005/8/layout/hierarchy3"/>
    <dgm:cxn modelId="{BD9080AE-AF02-4670-9845-3C85DD9E3682}" type="presOf" srcId="{54159E9A-7890-4ED2-BA50-B3DCB3C43DC6}" destId="{A5E497D5-8E91-43D7-825D-47B20694EB0E}" srcOrd="0" destOrd="0" presId="urn:microsoft.com/office/officeart/2005/8/layout/hierarchy3"/>
    <dgm:cxn modelId="{2506CDB4-4190-4DE8-9FE4-1B968936BF5B}" type="presOf" srcId="{56AA747C-5809-4223-8B6B-3C7FDA2C2AD2}" destId="{1BEFD057-C504-42B7-924F-4A4E6485DC4E}" srcOrd="0" destOrd="0" presId="urn:microsoft.com/office/officeart/2005/8/layout/hierarchy3"/>
    <dgm:cxn modelId="{AEB3D6B9-9F5B-4BD8-BF7D-59E6E9B182A7}" srcId="{F58E03B3-A3B9-4254-94E1-46B301375744}" destId="{56AA747C-5809-4223-8B6B-3C7FDA2C2AD2}" srcOrd="1" destOrd="0" parTransId="{1CD68E9E-4B55-4C20-B0F6-EA0950DBF8E1}" sibTransId="{3A521ECC-58EA-4107-805B-0BE02DA22035}"/>
    <dgm:cxn modelId="{693F70C8-F6A1-471D-8157-B871A1B9C182}" type="presOf" srcId="{F58E03B3-A3B9-4254-94E1-46B301375744}" destId="{6689054D-9322-4786-A2A7-DA0C5EDCCF8E}" srcOrd="0" destOrd="0" presId="urn:microsoft.com/office/officeart/2005/8/layout/hierarchy3"/>
    <dgm:cxn modelId="{2E73F1CE-5CF3-4C92-BE60-75E241463AFF}" type="presOf" srcId="{5A6436C8-EAB3-4FE8-A3EC-37F544BDFB3A}" destId="{912357C3-3456-4516-B9A0-ABF612493041}" srcOrd="1" destOrd="0" presId="urn:microsoft.com/office/officeart/2005/8/layout/hierarchy3"/>
    <dgm:cxn modelId="{9230EBDA-6C8B-486C-BA24-404FDD100B88}" type="presOf" srcId="{66854662-8F56-4122-89E6-58ADFDD87F42}" destId="{39BCC56F-95E6-48D1-8205-5A2708DB28FB}" srcOrd="0" destOrd="0" presId="urn:microsoft.com/office/officeart/2005/8/layout/hierarchy3"/>
    <dgm:cxn modelId="{206CF7DD-D7A7-4EF6-B641-823435C851A4}" type="presOf" srcId="{4FD4FE42-0FA2-4DCF-BF0D-CDED29F96C48}" destId="{DEADBB3C-DF19-4116-A4CF-F7BE57EE0C9F}" srcOrd="0" destOrd="0" presId="urn:microsoft.com/office/officeart/2005/8/layout/hierarchy3"/>
    <dgm:cxn modelId="{DE8813E3-7E51-42EE-A74E-983F6A0BC84D}" type="presOf" srcId="{1CD68E9E-4B55-4C20-B0F6-EA0950DBF8E1}" destId="{D5CD35BB-4E5E-4706-B8E8-E7A7983517B9}" srcOrd="0" destOrd="0" presId="urn:microsoft.com/office/officeart/2005/8/layout/hierarchy3"/>
    <dgm:cxn modelId="{A12994E7-C681-4FCF-9996-2E600FCCE2F8}" srcId="{CF1A08CF-E96A-489C-8C3E-56FE6854F341}" destId="{66854662-8F56-4122-89E6-58ADFDD87F42}" srcOrd="0" destOrd="0" parTransId="{8CB2448C-B697-463B-9C4C-8ABE8D5A52BC}" sibTransId="{B7421DE8-19DC-4465-8B21-D9BB9B0518E5}"/>
    <dgm:cxn modelId="{1343CD1F-F546-432A-84CB-272C457610E9}" type="presParOf" srcId="{3B05432C-C89A-414E-AE65-A76A5E1B254E}" destId="{79785260-E5CA-42F3-BF9B-53BFCFB51575}" srcOrd="0" destOrd="0" presId="urn:microsoft.com/office/officeart/2005/8/layout/hierarchy3"/>
    <dgm:cxn modelId="{FB3E8BA7-1B38-4A18-8FF2-11CD81BDC292}" type="presParOf" srcId="{79785260-E5CA-42F3-BF9B-53BFCFB51575}" destId="{A663954D-A9A2-48DE-89BF-5E8A57994B3C}" srcOrd="0" destOrd="0" presId="urn:microsoft.com/office/officeart/2005/8/layout/hierarchy3"/>
    <dgm:cxn modelId="{FC402E00-6451-4C15-B4D8-0FD9F0BB97ED}" type="presParOf" srcId="{A663954D-A9A2-48DE-89BF-5E8A57994B3C}" destId="{39BCC56F-95E6-48D1-8205-5A2708DB28FB}" srcOrd="0" destOrd="0" presId="urn:microsoft.com/office/officeart/2005/8/layout/hierarchy3"/>
    <dgm:cxn modelId="{B06CA9CD-CCBA-43E8-9E80-9938E1992462}" type="presParOf" srcId="{A663954D-A9A2-48DE-89BF-5E8A57994B3C}" destId="{30BEA9C2-EF50-4F88-B0DA-82B7BA12BD06}" srcOrd="1" destOrd="0" presId="urn:microsoft.com/office/officeart/2005/8/layout/hierarchy3"/>
    <dgm:cxn modelId="{46803892-908A-4736-A215-8462E7732424}" type="presParOf" srcId="{79785260-E5CA-42F3-BF9B-53BFCFB51575}" destId="{AF842694-14C5-4A2E-B96C-9B51D6C32F7E}" srcOrd="1" destOrd="0" presId="urn:microsoft.com/office/officeart/2005/8/layout/hierarchy3"/>
    <dgm:cxn modelId="{65E0C661-8513-44D5-B950-6070FC791144}" type="presParOf" srcId="{AF842694-14C5-4A2E-B96C-9B51D6C32F7E}" destId="{A5E497D5-8E91-43D7-825D-47B20694EB0E}" srcOrd="0" destOrd="0" presId="urn:microsoft.com/office/officeart/2005/8/layout/hierarchy3"/>
    <dgm:cxn modelId="{609B261F-D63D-43B5-8754-62BF47E2710E}" type="presParOf" srcId="{AF842694-14C5-4A2E-B96C-9B51D6C32F7E}" destId="{9D79556F-CD9C-4D75-93A5-8E118D4E5267}" srcOrd="1" destOrd="0" presId="urn:microsoft.com/office/officeart/2005/8/layout/hierarchy3"/>
    <dgm:cxn modelId="{B5AA576D-3329-42A1-9FFD-EB15D2D0BF8E}" type="presParOf" srcId="{3B05432C-C89A-414E-AE65-A76A5E1B254E}" destId="{4288181F-9068-43A1-B7FA-1581500E0FBC}" srcOrd="1" destOrd="0" presId="urn:microsoft.com/office/officeart/2005/8/layout/hierarchy3"/>
    <dgm:cxn modelId="{1F2DF1A8-41A7-412B-B3E9-3362EF573F21}" type="presParOf" srcId="{4288181F-9068-43A1-B7FA-1581500E0FBC}" destId="{39521B90-384C-4719-A26C-D100AE27B724}" srcOrd="0" destOrd="0" presId="urn:microsoft.com/office/officeart/2005/8/layout/hierarchy3"/>
    <dgm:cxn modelId="{95987155-2C6E-4EED-9386-7B74FA22A743}" type="presParOf" srcId="{39521B90-384C-4719-A26C-D100AE27B724}" destId="{CFB84F68-34D7-4C7D-B7F7-00C5FD325D8D}" srcOrd="0" destOrd="0" presId="urn:microsoft.com/office/officeart/2005/8/layout/hierarchy3"/>
    <dgm:cxn modelId="{8AB87DB8-A087-4887-B8A4-90AC78356E8F}" type="presParOf" srcId="{39521B90-384C-4719-A26C-D100AE27B724}" destId="{912357C3-3456-4516-B9A0-ABF612493041}" srcOrd="1" destOrd="0" presId="urn:microsoft.com/office/officeart/2005/8/layout/hierarchy3"/>
    <dgm:cxn modelId="{1A5DD30C-8A2A-490E-9544-B053A51FF72E}" type="presParOf" srcId="{4288181F-9068-43A1-B7FA-1581500E0FBC}" destId="{84FC99EC-F90E-4C31-BE68-4C67769D9D83}" srcOrd="1" destOrd="0" presId="urn:microsoft.com/office/officeart/2005/8/layout/hierarchy3"/>
    <dgm:cxn modelId="{33F461F8-477B-4D20-B86A-AB6DD5D8092E}" type="presParOf" srcId="{84FC99EC-F90E-4C31-BE68-4C67769D9D83}" destId="{60F72B36-C429-4F92-A1F7-4E23DE586202}" srcOrd="0" destOrd="0" presId="urn:microsoft.com/office/officeart/2005/8/layout/hierarchy3"/>
    <dgm:cxn modelId="{8F9F5C8F-A634-4DC8-A687-8C9F64CB1A47}" type="presParOf" srcId="{84FC99EC-F90E-4C31-BE68-4C67769D9D83}" destId="{10D15548-4F20-499B-AE3C-80A17FEE1778}" srcOrd="1" destOrd="0" presId="urn:microsoft.com/office/officeart/2005/8/layout/hierarchy3"/>
    <dgm:cxn modelId="{8DEDA330-471B-4C09-A24B-9CDECC4C0BD2}" type="presParOf" srcId="{84FC99EC-F90E-4C31-BE68-4C67769D9D83}" destId="{8CBB0F83-6CF7-4223-9DDC-37E1085DE466}" srcOrd="2" destOrd="0" presId="urn:microsoft.com/office/officeart/2005/8/layout/hierarchy3"/>
    <dgm:cxn modelId="{B394429B-69EC-463E-ACBB-FAD64A29FB3E}" type="presParOf" srcId="{84FC99EC-F90E-4C31-BE68-4C67769D9D83}" destId="{CEAA1BCC-8DFC-419D-9956-8C49AFA5379E}" srcOrd="3" destOrd="0" presId="urn:microsoft.com/office/officeart/2005/8/layout/hierarchy3"/>
    <dgm:cxn modelId="{698B090E-0782-4EF1-9227-EAA0C1526F5B}" type="presParOf" srcId="{3B05432C-C89A-414E-AE65-A76A5E1B254E}" destId="{09D7DF30-006B-453A-A294-7A372E5B5497}" srcOrd="2" destOrd="0" presId="urn:microsoft.com/office/officeart/2005/8/layout/hierarchy3"/>
    <dgm:cxn modelId="{89D60A5E-0BC5-4156-AF97-8A27C6A74CC2}" type="presParOf" srcId="{09D7DF30-006B-453A-A294-7A372E5B5497}" destId="{032C3BF8-A524-43F2-AECB-4BE8D74633E3}" srcOrd="0" destOrd="0" presId="urn:microsoft.com/office/officeart/2005/8/layout/hierarchy3"/>
    <dgm:cxn modelId="{07E33BDC-9B34-4268-A81A-1B613ABD5B31}" type="presParOf" srcId="{032C3BF8-A524-43F2-AECB-4BE8D74633E3}" destId="{6689054D-9322-4786-A2A7-DA0C5EDCCF8E}" srcOrd="0" destOrd="0" presId="urn:microsoft.com/office/officeart/2005/8/layout/hierarchy3"/>
    <dgm:cxn modelId="{7CC40009-8130-46E2-8127-CE39BE998926}" type="presParOf" srcId="{032C3BF8-A524-43F2-AECB-4BE8D74633E3}" destId="{99F9E523-FCB6-40FA-B1BF-2A85E5BC5C9E}" srcOrd="1" destOrd="0" presId="urn:microsoft.com/office/officeart/2005/8/layout/hierarchy3"/>
    <dgm:cxn modelId="{65961A0E-9339-4B0F-A6A4-71214B30DF75}" type="presParOf" srcId="{09D7DF30-006B-453A-A294-7A372E5B5497}" destId="{79955E8D-A0F1-4270-B269-8D03BAD462A1}" srcOrd="1" destOrd="0" presId="urn:microsoft.com/office/officeart/2005/8/layout/hierarchy3"/>
    <dgm:cxn modelId="{A0FDF164-F088-414B-8917-7C0A59B9368C}" type="presParOf" srcId="{79955E8D-A0F1-4270-B269-8D03BAD462A1}" destId="{91882737-A178-4E2A-80E7-C657CC537A3A}" srcOrd="0" destOrd="0" presId="urn:microsoft.com/office/officeart/2005/8/layout/hierarchy3"/>
    <dgm:cxn modelId="{DF149D17-6249-410A-8E13-AB59DFD0903C}" type="presParOf" srcId="{79955E8D-A0F1-4270-B269-8D03BAD462A1}" destId="{DEADBB3C-DF19-4116-A4CF-F7BE57EE0C9F}" srcOrd="1" destOrd="0" presId="urn:microsoft.com/office/officeart/2005/8/layout/hierarchy3"/>
    <dgm:cxn modelId="{45317853-9549-46C1-9AF9-24D98E165BD9}" type="presParOf" srcId="{79955E8D-A0F1-4270-B269-8D03BAD462A1}" destId="{D5CD35BB-4E5E-4706-B8E8-E7A7983517B9}" srcOrd="2" destOrd="0" presId="urn:microsoft.com/office/officeart/2005/8/layout/hierarchy3"/>
    <dgm:cxn modelId="{B5565A22-69D6-463A-AC3A-ABEF0DAE97A7}" type="presParOf" srcId="{79955E8D-A0F1-4270-B269-8D03BAD462A1}" destId="{1BEFD057-C504-42B7-924F-4A4E6485DC4E}" srcOrd="3" destOrd="0" presId="urn:microsoft.com/office/officeart/2005/8/layout/hierarchy3"/>
    <dgm:cxn modelId="{203D606A-56B5-46BB-8DD6-13C692AC52DF}" type="presParOf" srcId="{79955E8D-A0F1-4270-B269-8D03BAD462A1}" destId="{006099C4-5CE3-4BC2-8132-B90FFB713F41}" srcOrd="4" destOrd="0" presId="urn:microsoft.com/office/officeart/2005/8/layout/hierarchy3"/>
    <dgm:cxn modelId="{5F19F469-BCDD-430A-A438-E29B9E847068}" type="presParOf" srcId="{79955E8D-A0F1-4270-B269-8D03BAD462A1}" destId="{8BBCE8C0-B487-4E16-B1BE-4EBBFCF625BC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1A08CF-E96A-489C-8C3E-56FE6854F34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854662-8F56-4122-89E6-58ADFDD87F42}">
      <dgm:prSet phldrT="[Testo]"/>
      <dgm:spPr/>
      <dgm:t>
        <a:bodyPr/>
        <a:lstStyle/>
        <a:p>
          <a:r>
            <a:rPr lang="it-IT" dirty="0"/>
            <a:t>Un caso positivo</a:t>
          </a:r>
        </a:p>
      </dgm:t>
    </dgm:pt>
    <dgm:pt modelId="{8CB2448C-B697-463B-9C4C-8ABE8D5A52BC}" type="parTrans" cxnId="{A12994E7-C681-4FCF-9996-2E600FCCE2F8}">
      <dgm:prSet/>
      <dgm:spPr/>
      <dgm:t>
        <a:bodyPr/>
        <a:lstStyle/>
        <a:p>
          <a:endParaRPr lang="it-IT"/>
        </a:p>
      </dgm:t>
    </dgm:pt>
    <dgm:pt modelId="{B7421DE8-19DC-4465-8B21-D9BB9B0518E5}" type="sibTrans" cxnId="{A12994E7-C681-4FCF-9996-2E600FCCE2F8}">
      <dgm:prSet/>
      <dgm:spPr/>
      <dgm:t>
        <a:bodyPr/>
        <a:lstStyle/>
        <a:p>
          <a:endParaRPr lang="it-IT"/>
        </a:p>
      </dgm:t>
    </dgm:pt>
    <dgm:pt modelId="{39E7851D-2F41-4831-AD00-BD2B10846463}">
      <dgm:prSet phldrT="[Testo]" custT="1"/>
      <dgm:spPr/>
      <dgm:t>
        <a:bodyPr/>
        <a:lstStyle/>
        <a:p>
          <a:r>
            <a:rPr lang="it-IT" sz="1200" b="1" dirty="0"/>
            <a:t>Auto-sorveglianza.</a:t>
          </a:r>
          <a:r>
            <a:rPr lang="it-IT" sz="1200" dirty="0"/>
            <a:t> Obbligo di FFP2 per 10 gg. Effettuazione test antigenico o molecolare alla prima comparsa dei sintomi, con prescrizione medica e dopo 5 gg dall’ultimo contatto se i sintomi persistono. </a:t>
          </a:r>
          <a:r>
            <a:rPr lang="it-IT" sz="800" dirty="0"/>
            <a:t> </a:t>
          </a:r>
        </a:p>
        <a:p>
          <a:endParaRPr lang="it-IT" sz="800" dirty="0"/>
        </a:p>
      </dgm:t>
    </dgm:pt>
    <dgm:pt modelId="{54159E9A-7890-4ED2-BA50-B3DCB3C43DC6}" type="parTrans" cxnId="{3189DB8B-B48A-4487-8CBE-7E439A8BA6DD}">
      <dgm:prSet/>
      <dgm:spPr/>
      <dgm:t>
        <a:bodyPr/>
        <a:lstStyle/>
        <a:p>
          <a:endParaRPr lang="it-IT"/>
        </a:p>
      </dgm:t>
    </dgm:pt>
    <dgm:pt modelId="{2469CD5A-D669-4F32-B998-68595969431B}" type="sibTrans" cxnId="{3189DB8B-B48A-4487-8CBE-7E439A8BA6DD}">
      <dgm:prSet/>
      <dgm:spPr/>
      <dgm:t>
        <a:bodyPr/>
        <a:lstStyle/>
        <a:p>
          <a:endParaRPr lang="it-IT"/>
        </a:p>
      </dgm:t>
    </dgm:pt>
    <dgm:pt modelId="{F58E03B3-A3B9-4254-94E1-46B301375744}">
      <dgm:prSet phldrT="[Testo]"/>
      <dgm:spPr/>
      <dgm:t>
        <a:bodyPr/>
        <a:lstStyle/>
        <a:p>
          <a:r>
            <a:rPr lang="it-IT" dirty="0"/>
            <a:t>Due o tre casi positivi</a:t>
          </a:r>
        </a:p>
      </dgm:t>
    </dgm:pt>
    <dgm:pt modelId="{DCECA501-6DD7-45CF-A46C-C12D2A49A9DD}" type="parTrans" cxnId="{29A62E3C-76FD-4106-8E24-06A344E5BD63}">
      <dgm:prSet/>
      <dgm:spPr/>
      <dgm:t>
        <a:bodyPr/>
        <a:lstStyle/>
        <a:p>
          <a:endParaRPr lang="it-IT"/>
        </a:p>
      </dgm:t>
    </dgm:pt>
    <dgm:pt modelId="{6AFB724C-E863-4726-80C4-3C48B3F7E849}" type="sibTrans" cxnId="{29A62E3C-76FD-4106-8E24-06A344E5BD63}">
      <dgm:prSet/>
      <dgm:spPr/>
      <dgm:t>
        <a:bodyPr/>
        <a:lstStyle/>
        <a:p>
          <a:endParaRPr lang="it-IT"/>
        </a:p>
      </dgm:t>
    </dgm:pt>
    <dgm:pt modelId="{4FD4FE42-0FA2-4DCF-BF0D-CDED29F96C48}">
      <dgm:prSet phldrT="[Testo]"/>
      <dgm:spPr/>
      <dgm:t>
        <a:bodyPr/>
        <a:lstStyle/>
        <a:p>
          <a:r>
            <a:rPr lang="it-IT" b="1" dirty="0"/>
            <a:t>Non vaccinati o non completato il ciclo vaccinale primario da più di 14 gg: </a:t>
          </a:r>
          <a:r>
            <a:rPr lang="it-IT" dirty="0"/>
            <a:t>quarantena di 10 gg e test molecolare / antigenico negativo di chiusura</a:t>
          </a:r>
        </a:p>
      </dgm:t>
    </dgm:pt>
    <dgm:pt modelId="{4E8C8BF9-6D70-4C71-B85B-154053721F8E}" type="parTrans" cxnId="{CD5CAE0D-603E-4882-818D-14E0E510951F}">
      <dgm:prSet/>
      <dgm:spPr/>
      <dgm:t>
        <a:bodyPr/>
        <a:lstStyle/>
        <a:p>
          <a:endParaRPr lang="it-IT"/>
        </a:p>
      </dgm:t>
    </dgm:pt>
    <dgm:pt modelId="{5E2EC967-8E43-4A9F-802C-A9FD18E3B884}" type="sibTrans" cxnId="{CD5CAE0D-603E-4882-818D-14E0E510951F}">
      <dgm:prSet/>
      <dgm:spPr/>
      <dgm:t>
        <a:bodyPr/>
        <a:lstStyle/>
        <a:p>
          <a:endParaRPr lang="it-IT"/>
        </a:p>
      </dgm:t>
    </dgm:pt>
    <dgm:pt modelId="{56AA747C-5809-4223-8B6B-3C7FDA2C2AD2}">
      <dgm:prSet phldrT="[Testo]"/>
      <dgm:spPr/>
      <dgm:t>
        <a:bodyPr/>
        <a:lstStyle/>
        <a:p>
          <a:r>
            <a:rPr lang="it-IT" b="1" dirty="0"/>
            <a:t>Vaccinati da più di 120 gg asintomatici</a:t>
          </a:r>
          <a:r>
            <a:rPr lang="it-IT" dirty="0"/>
            <a:t>: </a:t>
          </a:r>
        </a:p>
        <a:p>
          <a:r>
            <a:rPr lang="it-IT" dirty="0"/>
            <a:t>quarantena di 5 gg e test molecolare/antigenico di chiusura</a:t>
          </a:r>
        </a:p>
      </dgm:t>
    </dgm:pt>
    <dgm:pt modelId="{1CD68E9E-4B55-4C20-B0F6-EA0950DBF8E1}" type="parTrans" cxnId="{AEB3D6B9-9F5B-4BD8-BF7D-59E6E9B182A7}">
      <dgm:prSet/>
      <dgm:spPr/>
      <dgm:t>
        <a:bodyPr/>
        <a:lstStyle/>
        <a:p>
          <a:endParaRPr lang="it-IT"/>
        </a:p>
      </dgm:t>
    </dgm:pt>
    <dgm:pt modelId="{3A521ECC-58EA-4107-805B-0BE02DA22035}" type="sibTrans" cxnId="{AEB3D6B9-9F5B-4BD8-BF7D-59E6E9B182A7}">
      <dgm:prSet/>
      <dgm:spPr/>
      <dgm:t>
        <a:bodyPr/>
        <a:lstStyle/>
        <a:p>
          <a:endParaRPr lang="it-IT"/>
        </a:p>
      </dgm:t>
    </dgm:pt>
    <dgm:pt modelId="{F16EF1FD-0384-4D04-8B62-DD018E3AD9EE}">
      <dgm:prSet phldrT="[Testo]"/>
      <dgm:spPr/>
      <dgm:t>
        <a:bodyPr/>
        <a:lstStyle/>
        <a:p>
          <a:r>
            <a:rPr lang="it-IT" b="1" dirty="0"/>
            <a:t>Vaccinati da meno di 120 gg (ciclo primario o booster)</a:t>
          </a:r>
          <a:r>
            <a:rPr lang="it-IT" dirty="0"/>
            <a:t>: Auto-sorveglianza per 5 gg, FFP2 per 10 gg e test in caso di comparsa sintomi fino al 5 giorno dall’ultimo contatto stretto.</a:t>
          </a:r>
        </a:p>
      </dgm:t>
    </dgm:pt>
    <dgm:pt modelId="{992115DB-2A45-4E29-B86B-7FBF1CEA509F}" type="parTrans" cxnId="{9EE3D728-A046-4400-936D-B8492A15DE52}">
      <dgm:prSet/>
      <dgm:spPr/>
      <dgm:t>
        <a:bodyPr/>
        <a:lstStyle/>
        <a:p>
          <a:endParaRPr lang="it-IT"/>
        </a:p>
      </dgm:t>
    </dgm:pt>
    <dgm:pt modelId="{DAF0FB15-1B87-4EE2-BBF9-5240F5E1B3EA}" type="sibTrans" cxnId="{9EE3D728-A046-4400-936D-B8492A15DE52}">
      <dgm:prSet/>
      <dgm:spPr/>
      <dgm:t>
        <a:bodyPr/>
        <a:lstStyle/>
        <a:p>
          <a:endParaRPr lang="it-IT"/>
        </a:p>
      </dgm:t>
    </dgm:pt>
    <dgm:pt modelId="{3B05432C-C89A-414E-AE65-A76A5E1B254E}" type="pres">
      <dgm:prSet presAssocID="{CF1A08CF-E96A-489C-8C3E-56FE6854F34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9785260-E5CA-42F3-BF9B-53BFCFB51575}" type="pres">
      <dgm:prSet presAssocID="{66854662-8F56-4122-89E6-58ADFDD87F42}" presName="root" presStyleCnt="0"/>
      <dgm:spPr/>
    </dgm:pt>
    <dgm:pt modelId="{A663954D-A9A2-48DE-89BF-5E8A57994B3C}" type="pres">
      <dgm:prSet presAssocID="{66854662-8F56-4122-89E6-58ADFDD87F42}" presName="rootComposite" presStyleCnt="0"/>
      <dgm:spPr/>
    </dgm:pt>
    <dgm:pt modelId="{39BCC56F-95E6-48D1-8205-5A2708DB28FB}" type="pres">
      <dgm:prSet presAssocID="{66854662-8F56-4122-89E6-58ADFDD87F42}" presName="rootText" presStyleLbl="node1" presStyleIdx="0" presStyleCnt="2" custScaleX="79512" custScaleY="38937" custLinFactNeighborX="-12906" custLinFactNeighborY="3029"/>
      <dgm:spPr/>
    </dgm:pt>
    <dgm:pt modelId="{30BEA9C2-EF50-4F88-B0DA-82B7BA12BD06}" type="pres">
      <dgm:prSet presAssocID="{66854662-8F56-4122-89E6-58ADFDD87F42}" presName="rootConnector" presStyleLbl="node1" presStyleIdx="0" presStyleCnt="2"/>
      <dgm:spPr/>
    </dgm:pt>
    <dgm:pt modelId="{AF842694-14C5-4A2E-B96C-9B51D6C32F7E}" type="pres">
      <dgm:prSet presAssocID="{66854662-8F56-4122-89E6-58ADFDD87F42}" presName="childShape" presStyleCnt="0"/>
      <dgm:spPr/>
    </dgm:pt>
    <dgm:pt modelId="{A5E497D5-8E91-43D7-825D-47B20694EB0E}" type="pres">
      <dgm:prSet presAssocID="{54159E9A-7890-4ED2-BA50-B3DCB3C43DC6}" presName="Name13" presStyleLbl="parChTrans1D2" presStyleIdx="0" presStyleCnt="4"/>
      <dgm:spPr/>
    </dgm:pt>
    <dgm:pt modelId="{9D79556F-CD9C-4D75-93A5-8E118D4E5267}" type="pres">
      <dgm:prSet presAssocID="{39E7851D-2F41-4831-AD00-BD2B10846463}" presName="childText" presStyleLbl="bgAcc1" presStyleIdx="0" presStyleCnt="4" custScaleX="98677" custScaleY="453117" custLinFactNeighborX="-2542" custLinFactNeighborY="-7359">
        <dgm:presLayoutVars>
          <dgm:bulletEnabled val="1"/>
        </dgm:presLayoutVars>
      </dgm:prSet>
      <dgm:spPr/>
    </dgm:pt>
    <dgm:pt modelId="{09D7DF30-006B-453A-A294-7A372E5B5497}" type="pres">
      <dgm:prSet presAssocID="{F58E03B3-A3B9-4254-94E1-46B301375744}" presName="root" presStyleCnt="0"/>
      <dgm:spPr/>
    </dgm:pt>
    <dgm:pt modelId="{032C3BF8-A524-43F2-AECB-4BE8D74633E3}" type="pres">
      <dgm:prSet presAssocID="{F58E03B3-A3B9-4254-94E1-46B301375744}" presName="rootComposite" presStyleCnt="0"/>
      <dgm:spPr/>
    </dgm:pt>
    <dgm:pt modelId="{6689054D-9322-4786-A2A7-DA0C5EDCCF8E}" type="pres">
      <dgm:prSet presAssocID="{F58E03B3-A3B9-4254-94E1-46B301375744}" presName="rootText" presStyleLbl="node1" presStyleIdx="1" presStyleCnt="2" custScaleY="54003" custLinFactNeighborX="10525" custLinFactNeighborY="3029"/>
      <dgm:spPr/>
    </dgm:pt>
    <dgm:pt modelId="{99F9E523-FCB6-40FA-B1BF-2A85E5BC5C9E}" type="pres">
      <dgm:prSet presAssocID="{F58E03B3-A3B9-4254-94E1-46B301375744}" presName="rootConnector" presStyleLbl="node1" presStyleIdx="1" presStyleCnt="2"/>
      <dgm:spPr/>
    </dgm:pt>
    <dgm:pt modelId="{79955E8D-A0F1-4270-B269-8D03BAD462A1}" type="pres">
      <dgm:prSet presAssocID="{F58E03B3-A3B9-4254-94E1-46B301375744}" presName="childShape" presStyleCnt="0"/>
      <dgm:spPr/>
    </dgm:pt>
    <dgm:pt modelId="{91882737-A178-4E2A-80E7-C657CC537A3A}" type="pres">
      <dgm:prSet presAssocID="{4E8C8BF9-6D70-4C71-B85B-154053721F8E}" presName="Name13" presStyleLbl="parChTrans1D2" presStyleIdx="1" presStyleCnt="4"/>
      <dgm:spPr/>
    </dgm:pt>
    <dgm:pt modelId="{DEADBB3C-DF19-4116-A4CF-F7BE57EE0C9F}" type="pres">
      <dgm:prSet presAssocID="{4FD4FE42-0FA2-4DCF-BF0D-CDED29F96C48}" presName="childText" presStyleLbl="bgAcc1" presStyleIdx="1" presStyleCnt="4" custScaleX="157116" custLinFactNeighborX="31187" custLinFactNeighborY="-7125">
        <dgm:presLayoutVars>
          <dgm:bulletEnabled val="1"/>
        </dgm:presLayoutVars>
      </dgm:prSet>
      <dgm:spPr/>
    </dgm:pt>
    <dgm:pt modelId="{D5CD35BB-4E5E-4706-B8E8-E7A7983517B9}" type="pres">
      <dgm:prSet presAssocID="{1CD68E9E-4B55-4C20-B0F6-EA0950DBF8E1}" presName="Name13" presStyleLbl="parChTrans1D2" presStyleIdx="2" presStyleCnt="4"/>
      <dgm:spPr/>
    </dgm:pt>
    <dgm:pt modelId="{1BEFD057-C504-42B7-924F-4A4E6485DC4E}" type="pres">
      <dgm:prSet presAssocID="{56AA747C-5809-4223-8B6B-3C7FDA2C2AD2}" presName="childText" presStyleLbl="bgAcc1" presStyleIdx="2" presStyleCnt="4" custScaleX="157066" custScaleY="144535" custLinFactNeighborX="26406" custLinFactNeighborY="-9728">
        <dgm:presLayoutVars>
          <dgm:bulletEnabled val="1"/>
        </dgm:presLayoutVars>
      </dgm:prSet>
      <dgm:spPr/>
    </dgm:pt>
    <dgm:pt modelId="{006099C4-5CE3-4BC2-8132-B90FFB713F41}" type="pres">
      <dgm:prSet presAssocID="{992115DB-2A45-4E29-B86B-7FBF1CEA509F}" presName="Name13" presStyleLbl="parChTrans1D2" presStyleIdx="3" presStyleCnt="4"/>
      <dgm:spPr/>
    </dgm:pt>
    <dgm:pt modelId="{8BBCE8C0-B487-4E16-B1BE-4EBBFCF625BC}" type="pres">
      <dgm:prSet presAssocID="{F16EF1FD-0384-4D04-8B62-DD018E3AD9EE}" presName="childText" presStyleLbl="bgAcc1" presStyleIdx="3" presStyleCnt="4" custScaleX="148948" custScaleY="144535" custLinFactNeighborX="31187" custLinFactNeighborY="-18616">
        <dgm:presLayoutVars>
          <dgm:bulletEnabled val="1"/>
        </dgm:presLayoutVars>
      </dgm:prSet>
      <dgm:spPr/>
    </dgm:pt>
  </dgm:ptLst>
  <dgm:cxnLst>
    <dgm:cxn modelId="{DD341D01-E306-47F9-BF5F-C0C7FC3A4D9B}" type="presOf" srcId="{66854662-8F56-4122-89E6-58ADFDD87F42}" destId="{39BCC56F-95E6-48D1-8205-5A2708DB28FB}" srcOrd="0" destOrd="0" presId="urn:microsoft.com/office/officeart/2005/8/layout/hierarchy3"/>
    <dgm:cxn modelId="{7D583601-39C2-4658-995A-4F1154161AD2}" type="presOf" srcId="{CF1A08CF-E96A-489C-8C3E-56FE6854F341}" destId="{3B05432C-C89A-414E-AE65-A76A5E1B254E}" srcOrd="0" destOrd="0" presId="urn:microsoft.com/office/officeart/2005/8/layout/hierarchy3"/>
    <dgm:cxn modelId="{CD5CAE0D-603E-4882-818D-14E0E510951F}" srcId="{F58E03B3-A3B9-4254-94E1-46B301375744}" destId="{4FD4FE42-0FA2-4DCF-BF0D-CDED29F96C48}" srcOrd="0" destOrd="0" parTransId="{4E8C8BF9-6D70-4C71-B85B-154053721F8E}" sibTransId="{5E2EC967-8E43-4A9F-802C-A9FD18E3B884}"/>
    <dgm:cxn modelId="{395EE014-36E6-4B61-A197-4561541915CD}" type="presOf" srcId="{4FD4FE42-0FA2-4DCF-BF0D-CDED29F96C48}" destId="{DEADBB3C-DF19-4116-A4CF-F7BE57EE0C9F}" srcOrd="0" destOrd="0" presId="urn:microsoft.com/office/officeart/2005/8/layout/hierarchy3"/>
    <dgm:cxn modelId="{8C8A6716-B325-4890-9D8E-50275AF5FFD4}" type="presOf" srcId="{F16EF1FD-0384-4D04-8B62-DD018E3AD9EE}" destId="{8BBCE8C0-B487-4E16-B1BE-4EBBFCF625BC}" srcOrd="0" destOrd="0" presId="urn:microsoft.com/office/officeart/2005/8/layout/hierarchy3"/>
    <dgm:cxn modelId="{9EE3D728-A046-4400-936D-B8492A15DE52}" srcId="{F58E03B3-A3B9-4254-94E1-46B301375744}" destId="{F16EF1FD-0384-4D04-8B62-DD018E3AD9EE}" srcOrd="2" destOrd="0" parTransId="{992115DB-2A45-4E29-B86B-7FBF1CEA509F}" sibTransId="{DAF0FB15-1B87-4EE2-BBF9-5240F5E1B3EA}"/>
    <dgm:cxn modelId="{29A62E3C-76FD-4106-8E24-06A344E5BD63}" srcId="{CF1A08CF-E96A-489C-8C3E-56FE6854F341}" destId="{F58E03B3-A3B9-4254-94E1-46B301375744}" srcOrd="1" destOrd="0" parTransId="{DCECA501-6DD7-45CF-A46C-C12D2A49A9DD}" sibTransId="{6AFB724C-E863-4726-80C4-3C48B3F7E849}"/>
    <dgm:cxn modelId="{5CE6FA44-27C1-4528-B7A9-04614D44A12B}" type="presOf" srcId="{4E8C8BF9-6D70-4C71-B85B-154053721F8E}" destId="{91882737-A178-4E2A-80E7-C657CC537A3A}" srcOrd="0" destOrd="0" presId="urn:microsoft.com/office/officeart/2005/8/layout/hierarchy3"/>
    <dgm:cxn modelId="{839D496E-4908-40C2-8AFD-388946C5D525}" type="presOf" srcId="{66854662-8F56-4122-89E6-58ADFDD87F42}" destId="{30BEA9C2-EF50-4F88-B0DA-82B7BA12BD06}" srcOrd="1" destOrd="0" presId="urn:microsoft.com/office/officeart/2005/8/layout/hierarchy3"/>
    <dgm:cxn modelId="{C4C21570-23FB-429A-B9DD-6BDE7B687B3A}" type="presOf" srcId="{F58E03B3-A3B9-4254-94E1-46B301375744}" destId="{99F9E523-FCB6-40FA-B1BF-2A85E5BC5C9E}" srcOrd="1" destOrd="0" presId="urn:microsoft.com/office/officeart/2005/8/layout/hierarchy3"/>
    <dgm:cxn modelId="{7713A47E-5074-4E48-B3D4-D36E2A5D9E30}" type="presOf" srcId="{F58E03B3-A3B9-4254-94E1-46B301375744}" destId="{6689054D-9322-4786-A2A7-DA0C5EDCCF8E}" srcOrd="0" destOrd="0" presId="urn:microsoft.com/office/officeart/2005/8/layout/hierarchy3"/>
    <dgm:cxn modelId="{3189DB8B-B48A-4487-8CBE-7E439A8BA6DD}" srcId="{66854662-8F56-4122-89E6-58ADFDD87F42}" destId="{39E7851D-2F41-4831-AD00-BD2B10846463}" srcOrd="0" destOrd="0" parTransId="{54159E9A-7890-4ED2-BA50-B3DCB3C43DC6}" sibTransId="{2469CD5A-D669-4F32-B998-68595969431B}"/>
    <dgm:cxn modelId="{B184F78C-C7E8-4E55-9313-2665E782C9CA}" type="presOf" srcId="{54159E9A-7890-4ED2-BA50-B3DCB3C43DC6}" destId="{A5E497D5-8E91-43D7-825D-47B20694EB0E}" srcOrd="0" destOrd="0" presId="urn:microsoft.com/office/officeart/2005/8/layout/hierarchy3"/>
    <dgm:cxn modelId="{FAE06099-4408-4D25-A9A8-73A7E4956038}" type="presOf" srcId="{992115DB-2A45-4E29-B86B-7FBF1CEA509F}" destId="{006099C4-5CE3-4BC2-8132-B90FFB713F41}" srcOrd="0" destOrd="0" presId="urn:microsoft.com/office/officeart/2005/8/layout/hierarchy3"/>
    <dgm:cxn modelId="{5B0125A9-5CF9-4D38-A904-01A4835A94BE}" type="presOf" srcId="{1CD68E9E-4B55-4C20-B0F6-EA0950DBF8E1}" destId="{D5CD35BB-4E5E-4706-B8E8-E7A7983517B9}" srcOrd="0" destOrd="0" presId="urn:microsoft.com/office/officeart/2005/8/layout/hierarchy3"/>
    <dgm:cxn modelId="{35EE87B0-9E78-4F6B-A109-F96374F251FC}" type="presOf" srcId="{56AA747C-5809-4223-8B6B-3C7FDA2C2AD2}" destId="{1BEFD057-C504-42B7-924F-4A4E6485DC4E}" srcOrd="0" destOrd="0" presId="urn:microsoft.com/office/officeart/2005/8/layout/hierarchy3"/>
    <dgm:cxn modelId="{AEB3D6B9-9F5B-4BD8-BF7D-59E6E9B182A7}" srcId="{F58E03B3-A3B9-4254-94E1-46B301375744}" destId="{56AA747C-5809-4223-8B6B-3C7FDA2C2AD2}" srcOrd="1" destOrd="0" parTransId="{1CD68E9E-4B55-4C20-B0F6-EA0950DBF8E1}" sibTransId="{3A521ECC-58EA-4107-805B-0BE02DA22035}"/>
    <dgm:cxn modelId="{FA6096CC-7D27-46CA-943E-C4960C32F4F8}" type="presOf" srcId="{39E7851D-2F41-4831-AD00-BD2B10846463}" destId="{9D79556F-CD9C-4D75-93A5-8E118D4E5267}" srcOrd="0" destOrd="0" presId="urn:microsoft.com/office/officeart/2005/8/layout/hierarchy3"/>
    <dgm:cxn modelId="{A12994E7-C681-4FCF-9996-2E600FCCE2F8}" srcId="{CF1A08CF-E96A-489C-8C3E-56FE6854F341}" destId="{66854662-8F56-4122-89E6-58ADFDD87F42}" srcOrd="0" destOrd="0" parTransId="{8CB2448C-B697-463B-9C4C-8ABE8D5A52BC}" sibTransId="{B7421DE8-19DC-4465-8B21-D9BB9B0518E5}"/>
    <dgm:cxn modelId="{49791A9C-9249-4ADB-86BD-5E4427D9F6E1}" type="presParOf" srcId="{3B05432C-C89A-414E-AE65-A76A5E1B254E}" destId="{79785260-E5CA-42F3-BF9B-53BFCFB51575}" srcOrd="0" destOrd="0" presId="urn:microsoft.com/office/officeart/2005/8/layout/hierarchy3"/>
    <dgm:cxn modelId="{3097CCAF-6A0A-4CDE-B954-E09723FF9D0D}" type="presParOf" srcId="{79785260-E5CA-42F3-BF9B-53BFCFB51575}" destId="{A663954D-A9A2-48DE-89BF-5E8A57994B3C}" srcOrd="0" destOrd="0" presId="urn:microsoft.com/office/officeart/2005/8/layout/hierarchy3"/>
    <dgm:cxn modelId="{01FF7759-BB7C-4281-9304-A5E485DF29D4}" type="presParOf" srcId="{A663954D-A9A2-48DE-89BF-5E8A57994B3C}" destId="{39BCC56F-95E6-48D1-8205-5A2708DB28FB}" srcOrd="0" destOrd="0" presId="urn:microsoft.com/office/officeart/2005/8/layout/hierarchy3"/>
    <dgm:cxn modelId="{B96651B4-5159-43B2-B602-959B4AB6D0DB}" type="presParOf" srcId="{A663954D-A9A2-48DE-89BF-5E8A57994B3C}" destId="{30BEA9C2-EF50-4F88-B0DA-82B7BA12BD06}" srcOrd="1" destOrd="0" presId="urn:microsoft.com/office/officeart/2005/8/layout/hierarchy3"/>
    <dgm:cxn modelId="{7E58F87D-1064-4D08-A9C2-82CEB293DD89}" type="presParOf" srcId="{79785260-E5CA-42F3-BF9B-53BFCFB51575}" destId="{AF842694-14C5-4A2E-B96C-9B51D6C32F7E}" srcOrd="1" destOrd="0" presId="urn:microsoft.com/office/officeart/2005/8/layout/hierarchy3"/>
    <dgm:cxn modelId="{B52DA84C-23B1-4CE0-B511-459AE56D1978}" type="presParOf" srcId="{AF842694-14C5-4A2E-B96C-9B51D6C32F7E}" destId="{A5E497D5-8E91-43D7-825D-47B20694EB0E}" srcOrd="0" destOrd="0" presId="urn:microsoft.com/office/officeart/2005/8/layout/hierarchy3"/>
    <dgm:cxn modelId="{1F89A705-C55B-4587-98BE-E6F68EACFA20}" type="presParOf" srcId="{AF842694-14C5-4A2E-B96C-9B51D6C32F7E}" destId="{9D79556F-CD9C-4D75-93A5-8E118D4E5267}" srcOrd="1" destOrd="0" presId="urn:microsoft.com/office/officeart/2005/8/layout/hierarchy3"/>
    <dgm:cxn modelId="{E5D29EDE-E013-402F-9DD6-E2863BD76CDB}" type="presParOf" srcId="{3B05432C-C89A-414E-AE65-A76A5E1B254E}" destId="{09D7DF30-006B-453A-A294-7A372E5B5497}" srcOrd="1" destOrd="0" presId="urn:microsoft.com/office/officeart/2005/8/layout/hierarchy3"/>
    <dgm:cxn modelId="{8AEB0F74-73B5-4B73-B7F7-3E8FB906385D}" type="presParOf" srcId="{09D7DF30-006B-453A-A294-7A372E5B5497}" destId="{032C3BF8-A524-43F2-AECB-4BE8D74633E3}" srcOrd="0" destOrd="0" presId="urn:microsoft.com/office/officeart/2005/8/layout/hierarchy3"/>
    <dgm:cxn modelId="{CCB50799-576E-42B3-B083-7834FAF913B4}" type="presParOf" srcId="{032C3BF8-A524-43F2-AECB-4BE8D74633E3}" destId="{6689054D-9322-4786-A2A7-DA0C5EDCCF8E}" srcOrd="0" destOrd="0" presId="urn:microsoft.com/office/officeart/2005/8/layout/hierarchy3"/>
    <dgm:cxn modelId="{CCA1CA7D-5EBC-4607-B876-89C44DB2E655}" type="presParOf" srcId="{032C3BF8-A524-43F2-AECB-4BE8D74633E3}" destId="{99F9E523-FCB6-40FA-B1BF-2A85E5BC5C9E}" srcOrd="1" destOrd="0" presId="urn:microsoft.com/office/officeart/2005/8/layout/hierarchy3"/>
    <dgm:cxn modelId="{53B7F232-5B24-4F38-AC8E-B6340D9268C6}" type="presParOf" srcId="{09D7DF30-006B-453A-A294-7A372E5B5497}" destId="{79955E8D-A0F1-4270-B269-8D03BAD462A1}" srcOrd="1" destOrd="0" presId="urn:microsoft.com/office/officeart/2005/8/layout/hierarchy3"/>
    <dgm:cxn modelId="{551F05FA-E2FD-4C4B-AF5D-24AC226681FF}" type="presParOf" srcId="{79955E8D-A0F1-4270-B269-8D03BAD462A1}" destId="{91882737-A178-4E2A-80E7-C657CC537A3A}" srcOrd="0" destOrd="0" presId="urn:microsoft.com/office/officeart/2005/8/layout/hierarchy3"/>
    <dgm:cxn modelId="{7393B5BE-3A00-4C69-B2B1-E2B1510F9D7D}" type="presParOf" srcId="{79955E8D-A0F1-4270-B269-8D03BAD462A1}" destId="{DEADBB3C-DF19-4116-A4CF-F7BE57EE0C9F}" srcOrd="1" destOrd="0" presId="urn:microsoft.com/office/officeart/2005/8/layout/hierarchy3"/>
    <dgm:cxn modelId="{498B57CF-BD13-46FB-A58B-E7387491F951}" type="presParOf" srcId="{79955E8D-A0F1-4270-B269-8D03BAD462A1}" destId="{D5CD35BB-4E5E-4706-B8E8-E7A7983517B9}" srcOrd="2" destOrd="0" presId="urn:microsoft.com/office/officeart/2005/8/layout/hierarchy3"/>
    <dgm:cxn modelId="{FA4776CB-D153-4716-BB33-52CDF1879F9B}" type="presParOf" srcId="{79955E8D-A0F1-4270-B269-8D03BAD462A1}" destId="{1BEFD057-C504-42B7-924F-4A4E6485DC4E}" srcOrd="3" destOrd="0" presId="urn:microsoft.com/office/officeart/2005/8/layout/hierarchy3"/>
    <dgm:cxn modelId="{AF2C9FE5-AE1B-4B12-9991-0594040315BC}" type="presParOf" srcId="{79955E8D-A0F1-4270-B269-8D03BAD462A1}" destId="{006099C4-5CE3-4BC2-8132-B90FFB713F41}" srcOrd="4" destOrd="0" presId="urn:microsoft.com/office/officeart/2005/8/layout/hierarchy3"/>
    <dgm:cxn modelId="{93F1B8A1-EEB8-4C2F-8F3C-C8672960185B}" type="presParOf" srcId="{79955E8D-A0F1-4270-B269-8D03BAD462A1}" destId="{8BBCE8C0-B487-4E16-B1BE-4EBBFCF625BC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CC56F-95E6-48D1-8205-5A2708DB28FB}">
      <dsp:nvSpPr>
        <dsp:cNvPr id="0" name=""/>
        <dsp:cNvSpPr/>
      </dsp:nvSpPr>
      <dsp:spPr>
        <a:xfrm>
          <a:off x="308712" y="28599"/>
          <a:ext cx="1496893" cy="366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Un caso positivo</a:t>
          </a:r>
        </a:p>
      </dsp:txBody>
      <dsp:txXfrm>
        <a:off x="319447" y="39334"/>
        <a:ext cx="1475423" cy="345044"/>
      </dsp:txXfrm>
    </dsp:sp>
    <dsp:sp modelId="{A5E497D5-8E91-43D7-825D-47B20694EB0E}">
      <dsp:nvSpPr>
        <dsp:cNvPr id="0" name=""/>
        <dsp:cNvSpPr/>
      </dsp:nvSpPr>
      <dsp:spPr>
        <a:xfrm>
          <a:off x="458402" y="395113"/>
          <a:ext cx="354373" cy="22701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0139"/>
              </a:lnTo>
              <a:lnTo>
                <a:pt x="354373" y="2270139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79556F-CD9C-4D75-93A5-8E118D4E5267}">
      <dsp:nvSpPr>
        <dsp:cNvPr id="0" name=""/>
        <dsp:cNvSpPr/>
      </dsp:nvSpPr>
      <dsp:spPr>
        <a:xfrm>
          <a:off x="812775" y="532656"/>
          <a:ext cx="1486155" cy="4265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/>
            <a:t>Per tutti: Attività didattica</a:t>
          </a:r>
          <a:r>
            <a:rPr lang="it-IT" sz="1200" kern="1200" dirty="0"/>
            <a:t>: in presenza, con obbligo di indossare FFP2 per 10 gg; raccomandazione a non consumare pasti a distanza inferiore a 2m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/>
            <a:t>Auto-sorveglianza.</a:t>
          </a:r>
          <a:r>
            <a:rPr lang="it-IT" sz="1200" kern="1200" dirty="0"/>
            <a:t> Obbligo di FFP2 per 10 gg. Effettuazione test antigenico o molecolare alla prima comparsa dei sintomi, con prescrizione medica e dopo 5 gg dall’ultimo contatto se i sintomi persistono</a:t>
          </a:r>
          <a:r>
            <a:rPr lang="it-IT" sz="800" kern="1200" dirty="0"/>
            <a:t>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800" kern="1200" dirty="0"/>
        </a:p>
      </dsp:txBody>
      <dsp:txXfrm>
        <a:off x="856303" y="576184"/>
        <a:ext cx="1399099" cy="4178137"/>
      </dsp:txXfrm>
    </dsp:sp>
    <dsp:sp modelId="{CFB84F68-34D7-4C7D-B7F7-00C5FD325D8D}">
      <dsp:nvSpPr>
        <dsp:cNvPr id="0" name=""/>
        <dsp:cNvSpPr/>
      </dsp:nvSpPr>
      <dsp:spPr>
        <a:xfrm>
          <a:off x="2684988" y="28599"/>
          <a:ext cx="1516491" cy="4066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Due casi positivi</a:t>
          </a:r>
        </a:p>
      </dsp:txBody>
      <dsp:txXfrm>
        <a:off x="2696898" y="40509"/>
        <a:ext cx="1492671" cy="382812"/>
      </dsp:txXfrm>
    </dsp:sp>
    <dsp:sp modelId="{60F72B36-C429-4F92-A1F7-4E23DE586202}">
      <dsp:nvSpPr>
        <dsp:cNvPr id="0" name=""/>
        <dsp:cNvSpPr/>
      </dsp:nvSpPr>
      <dsp:spPr>
        <a:xfrm>
          <a:off x="2836637" y="435232"/>
          <a:ext cx="208394" cy="865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5554"/>
              </a:lnTo>
              <a:lnTo>
                <a:pt x="208394" y="86555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D15548-4F20-499B-AE3C-80A17FEE1778}">
      <dsp:nvSpPr>
        <dsp:cNvPr id="0" name=""/>
        <dsp:cNvSpPr/>
      </dsp:nvSpPr>
      <dsp:spPr>
        <a:xfrm>
          <a:off x="3045032" y="604666"/>
          <a:ext cx="1874573" cy="13922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/>
            <a:t>Per allievi non vaccinati o vaccinati/guariti da più di 120 gg</a:t>
          </a:r>
          <a:r>
            <a:rPr lang="it-IT" sz="1000" kern="1200" dirty="0"/>
            <a:t>: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/>
            <a:t>Attività didattica</a:t>
          </a:r>
          <a:r>
            <a:rPr lang="it-IT" sz="1000" kern="1200" dirty="0"/>
            <a:t>: FAD per 10 gg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/>
            <a:t>Misura sanitaria</a:t>
          </a:r>
          <a:r>
            <a:rPr lang="it-IT" sz="1000" kern="1200" dirty="0"/>
            <a:t>: isolamento per 10 gg e test antigenico/molecolare di chiusura </a:t>
          </a:r>
        </a:p>
      </dsp:txBody>
      <dsp:txXfrm>
        <a:off x="3085809" y="645443"/>
        <a:ext cx="1793019" cy="1310686"/>
      </dsp:txXfrm>
    </dsp:sp>
    <dsp:sp modelId="{8CBB0F83-6CF7-4223-9DDC-37E1085DE466}">
      <dsp:nvSpPr>
        <dsp:cNvPr id="0" name=""/>
        <dsp:cNvSpPr/>
      </dsp:nvSpPr>
      <dsp:spPr>
        <a:xfrm>
          <a:off x="2836637" y="435232"/>
          <a:ext cx="208394" cy="2544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4283"/>
              </a:lnTo>
              <a:lnTo>
                <a:pt x="208394" y="2544283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AA1BCC-8DFC-419D-9956-8C49AFA5379E}">
      <dsp:nvSpPr>
        <dsp:cNvPr id="0" name=""/>
        <dsp:cNvSpPr/>
      </dsp:nvSpPr>
      <dsp:spPr>
        <a:xfrm>
          <a:off x="3045032" y="2260847"/>
          <a:ext cx="2018449" cy="14373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/>
            <a:t>Per allievi vaccinati/guariti da meno di 120 giorni: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/>
            <a:t>Attività didattica</a:t>
          </a:r>
          <a:r>
            <a:rPr lang="it-IT" sz="1000" kern="1200" dirty="0"/>
            <a:t>: in presenza con obbligo di indossare FFP2 per 10 gg; raccomandazione a non consumare pasti a distanza inferiore a 2m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/>
            <a:t>Misura sanitaria</a:t>
          </a:r>
          <a:r>
            <a:rPr lang="it-IT" sz="1000" kern="1200" dirty="0"/>
            <a:t>: auto-sorveglianza</a:t>
          </a:r>
        </a:p>
      </dsp:txBody>
      <dsp:txXfrm>
        <a:off x="3087130" y="2302945"/>
        <a:ext cx="1934253" cy="1353141"/>
      </dsp:txXfrm>
    </dsp:sp>
    <dsp:sp modelId="{6689054D-9322-4786-A2A7-DA0C5EDCCF8E}">
      <dsp:nvSpPr>
        <dsp:cNvPr id="0" name=""/>
        <dsp:cNvSpPr/>
      </dsp:nvSpPr>
      <dsp:spPr>
        <a:xfrm>
          <a:off x="5133247" y="28599"/>
          <a:ext cx="1882601" cy="508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Tre casi positivi: FAD PER 10 GG</a:t>
          </a:r>
        </a:p>
      </dsp:txBody>
      <dsp:txXfrm>
        <a:off x="5148135" y="43487"/>
        <a:ext cx="1852825" cy="478554"/>
      </dsp:txXfrm>
    </dsp:sp>
    <dsp:sp modelId="{91882737-A178-4E2A-80E7-C657CC537A3A}">
      <dsp:nvSpPr>
        <dsp:cNvPr id="0" name=""/>
        <dsp:cNvSpPr/>
      </dsp:nvSpPr>
      <dsp:spPr>
        <a:xfrm>
          <a:off x="5321507" y="536930"/>
          <a:ext cx="459817" cy="6103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0395"/>
              </a:lnTo>
              <a:lnTo>
                <a:pt x="459817" y="61039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ADBB3C-DF19-4116-A4CF-F7BE57EE0C9F}">
      <dsp:nvSpPr>
        <dsp:cNvPr id="0" name=""/>
        <dsp:cNvSpPr/>
      </dsp:nvSpPr>
      <dsp:spPr>
        <a:xfrm>
          <a:off x="5781325" y="676675"/>
          <a:ext cx="2366294" cy="9413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/>
            <a:t>Non vaccinati o non completato il ciclo vaccinale primario da più di 14 gg: </a:t>
          </a:r>
          <a:r>
            <a:rPr lang="it-IT" sz="1000" kern="1200" dirty="0"/>
            <a:t>quarantena di 10 gg e test molecolare / antigenico negativo di chiusura</a:t>
          </a:r>
        </a:p>
      </dsp:txBody>
      <dsp:txXfrm>
        <a:off x="5808895" y="704245"/>
        <a:ext cx="2311154" cy="886160"/>
      </dsp:txXfrm>
    </dsp:sp>
    <dsp:sp modelId="{D5CD35BB-4E5E-4706-B8E8-E7A7983517B9}">
      <dsp:nvSpPr>
        <dsp:cNvPr id="0" name=""/>
        <dsp:cNvSpPr/>
      </dsp:nvSpPr>
      <dsp:spPr>
        <a:xfrm>
          <a:off x="5321507" y="536930"/>
          <a:ext cx="387812" cy="1972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123"/>
              </a:lnTo>
              <a:lnTo>
                <a:pt x="387812" y="1972123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EFD057-C504-42B7-924F-4A4E6485DC4E}">
      <dsp:nvSpPr>
        <dsp:cNvPr id="0" name=""/>
        <dsp:cNvSpPr/>
      </dsp:nvSpPr>
      <dsp:spPr>
        <a:xfrm>
          <a:off x="5709320" y="1828799"/>
          <a:ext cx="2365541" cy="13605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/>
            <a:t>Vaccinati da più di 120 gg asintomatici</a:t>
          </a:r>
          <a:r>
            <a:rPr lang="it-IT" sz="1000" kern="1200" dirty="0"/>
            <a:t>: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quarantena di 5 gg e test molecolare/antigenico di chiusura</a:t>
          </a:r>
        </a:p>
      </dsp:txBody>
      <dsp:txXfrm>
        <a:off x="5749168" y="1868647"/>
        <a:ext cx="2285845" cy="1280812"/>
      </dsp:txXfrm>
    </dsp:sp>
    <dsp:sp modelId="{006099C4-5CE3-4BC2-8132-B90FFB713F41}">
      <dsp:nvSpPr>
        <dsp:cNvPr id="0" name=""/>
        <dsp:cNvSpPr/>
      </dsp:nvSpPr>
      <dsp:spPr>
        <a:xfrm>
          <a:off x="5321507" y="536930"/>
          <a:ext cx="459817" cy="3484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4295"/>
              </a:lnTo>
              <a:lnTo>
                <a:pt x="459817" y="348429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BCE8C0-B487-4E16-B1BE-4EBBFCF625BC}">
      <dsp:nvSpPr>
        <dsp:cNvPr id="0" name=""/>
        <dsp:cNvSpPr/>
      </dsp:nvSpPr>
      <dsp:spPr>
        <a:xfrm>
          <a:off x="5781325" y="3340970"/>
          <a:ext cx="2243277" cy="13605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/>
            <a:t>Vaccinati da meno di 120 gg (ciclo primario o booster)</a:t>
          </a:r>
          <a:r>
            <a:rPr lang="it-IT" sz="1000" kern="1200" dirty="0"/>
            <a:t>: </a:t>
          </a:r>
          <a:r>
            <a:rPr lang="it-IT" sz="1000" kern="1200" dirty="0" err="1"/>
            <a:t>Autosorveglianza</a:t>
          </a:r>
          <a:r>
            <a:rPr lang="it-IT" sz="1000" kern="1200" dirty="0"/>
            <a:t> per 5 gg, FFP2 per 10 gg e test in caso di comparsa sintomi fino al 5 giorno dall’ultimo contatto stretto. </a:t>
          </a:r>
        </a:p>
      </dsp:txBody>
      <dsp:txXfrm>
        <a:off x="5821173" y="3380818"/>
        <a:ext cx="2163581" cy="12808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CC56F-95E6-48D1-8205-5A2708DB28FB}">
      <dsp:nvSpPr>
        <dsp:cNvPr id="0" name=""/>
        <dsp:cNvSpPr/>
      </dsp:nvSpPr>
      <dsp:spPr>
        <a:xfrm>
          <a:off x="1516651" y="28599"/>
          <a:ext cx="1496893" cy="366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Un caso positivo</a:t>
          </a:r>
        </a:p>
      </dsp:txBody>
      <dsp:txXfrm>
        <a:off x="1527386" y="39334"/>
        <a:ext cx="1475423" cy="345044"/>
      </dsp:txXfrm>
    </dsp:sp>
    <dsp:sp modelId="{A5E497D5-8E91-43D7-825D-47B20694EB0E}">
      <dsp:nvSpPr>
        <dsp:cNvPr id="0" name=""/>
        <dsp:cNvSpPr/>
      </dsp:nvSpPr>
      <dsp:spPr>
        <a:xfrm>
          <a:off x="1666341" y="395113"/>
          <a:ext cx="354373" cy="22701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0139"/>
              </a:lnTo>
              <a:lnTo>
                <a:pt x="354373" y="2270139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79556F-CD9C-4D75-93A5-8E118D4E5267}">
      <dsp:nvSpPr>
        <dsp:cNvPr id="0" name=""/>
        <dsp:cNvSpPr/>
      </dsp:nvSpPr>
      <dsp:spPr>
        <a:xfrm>
          <a:off x="2020714" y="532656"/>
          <a:ext cx="1486155" cy="4265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/>
            <a:t>Auto-sorveglianza.</a:t>
          </a:r>
          <a:r>
            <a:rPr lang="it-IT" sz="1200" kern="1200" dirty="0"/>
            <a:t> Obbligo di FFP2 per 10 gg. Effettuazione test antigenico o molecolare alla prima comparsa dei sintomi, con prescrizione medica e dopo 5 gg dall’ultimo contatto se i sintomi persistono. </a:t>
          </a:r>
          <a:r>
            <a:rPr lang="it-IT" sz="8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800" kern="1200" dirty="0"/>
        </a:p>
      </dsp:txBody>
      <dsp:txXfrm>
        <a:off x="2064242" y="576184"/>
        <a:ext cx="1399099" cy="4178137"/>
      </dsp:txXfrm>
    </dsp:sp>
    <dsp:sp modelId="{6689054D-9322-4786-A2A7-DA0C5EDCCF8E}">
      <dsp:nvSpPr>
        <dsp:cNvPr id="0" name=""/>
        <dsp:cNvSpPr/>
      </dsp:nvSpPr>
      <dsp:spPr>
        <a:xfrm>
          <a:off x="3925308" y="28599"/>
          <a:ext cx="1882601" cy="508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Due o tre casi positivi</a:t>
          </a:r>
        </a:p>
      </dsp:txBody>
      <dsp:txXfrm>
        <a:off x="3940196" y="43487"/>
        <a:ext cx="1852825" cy="478554"/>
      </dsp:txXfrm>
    </dsp:sp>
    <dsp:sp modelId="{91882737-A178-4E2A-80E7-C657CC537A3A}">
      <dsp:nvSpPr>
        <dsp:cNvPr id="0" name=""/>
        <dsp:cNvSpPr/>
      </dsp:nvSpPr>
      <dsp:spPr>
        <a:xfrm>
          <a:off x="4113568" y="536930"/>
          <a:ext cx="459817" cy="6103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0395"/>
              </a:lnTo>
              <a:lnTo>
                <a:pt x="459817" y="61039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ADBB3C-DF19-4116-A4CF-F7BE57EE0C9F}">
      <dsp:nvSpPr>
        <dsp:cNvPr id="0" name=""/>
        <dsp:cNvSpPr/>
      </dsp:nvSpPr>
      <dsp:spPr>
        <a:xfrm>
          <a:off x="4573386" y="676675"/>
          <a:ext cx="2366294" cy="9413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dirty="0"/>
            <a:t>Non vaccinati o non completato il ciclo vaccinale primario da più di 14 gg: </a:t>
          </a:r>
          <a:r>
            <a:rPr lang="it-IT" sz="1100" kern="1200" dirty="0"/>
            <a:t>quarantena di 10 gg e test molecolare / antigenico negativo di chiusura</a:t>
          </a:r>
        </a:p>
      </dsp:txBody>
      <dsp:txXfrm>
        <a:off x="4600956" y="704245"/>
        <a:ext cx="2311154" cy="886160"/>
      </dsp:txXfrm>
    </dsp:sp>
    <dsp:sp modelId="{D5CD35BB-4E5E-4706-B8E8-E7A7983517B9}">
      <dsp:nvSpPr>
        <dsp:cNvPr id="0" name=""/>
        <dsp:cNvSpPr/>
      </dsp:nvSpPr>
      <dsp:spPr>
        <a:xfrm>
          <a:off x="4113568" y="536930"/>
          <a:ext cx="387812" cy="1972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123"/>
              </a:lnTo>
              <a:lnTo>
                <a:pt x="387812" y="1972123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EFD057-C504-42B7-924F-4A4E6485DC4E}">
      <dsp:nvSpPr>
        <dsp:cNvPr id="0" name=""/>
        <dsp:cNvSpPr/>
      </dsp:nvSpPr>
      <dsp:spPr>
        <a:xfrm>
          <a:off x="4501380" y="1828799"/>
          <a:ext cx="2365541" cy="13605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dirty="0"/>
            <a:t>Vaccinati da più di 120 gg asintomatici</a:t>
          </a:r>
          <a:r>
            <a:rPr lang="it-IT" sz="1100" kern="1200" dirty="0"/>
            <a:t>: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quarantena di 5 gg e test molecolare/antigenico di chiusura</a:t>
          </a:r>
        </a:p>
      </dsp:txBody>
      <dsp:txXfrm>
        <a:off x="4541228" y="1868647"/>
        <a:ext cx="2285845" cy="1280812"/>
      </dsp:txXfrm>
    </dsp:sp>
    <dsp:sp modelId="{006099C4-5CE3-4BC2-8132-B90FFB713F41}">
      <dsp:nvSpPr>
        <dsp:cNvPr id="0" name=""/>
        <dsp:cNvSpPr/>
      </dsp:nvSpPr>
      <dsp:spPr>
        <a:xfrm>
          <a:off x="4113568" y="536930"/>
          <a:ext cx="459817" cy="3484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4295"/>
              </a:lnTo>
              <a:lnTo>
                <a:pt x="459817" y="348429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BCE8C0-B487-4E16-B1BE-4EBBFCF625BC}">
      <dsp:nvSpPr>
        <dsp:cNvPr id="0" name=""/>
        <dsp:cNvSpPr/>
      </dsp:nvSpPr>
      <dsp:spPr>
        <a:xfrm>
          <a:off x="4573386" y="3340970"/>
          <a:ext cx="2243277" cy="13605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dirty="0"/>
            <a:t>Vaccinati da meno di 120 gg (ciclo primario o booster)</a:t>
          </a:r>
          <a:r>
            <a:rPr lang="it-IT" sz="1100" kern="1200" dirty="0"/>
            <a:t>: Auto-sorveglianza per 5 gg, FFP2 per 10 gg e test in caso di comparsa sintomi fino al 5 giorno dall’ultimo contatto stretto.</a:t>
          </a:r>
        </a:p>
      </dsp:txBody>
      <dsp:txXfrm>
        <a:off x="4613234" y="3380818"/>
        <a:ext cx="2163581" cy="1280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B452F-D9DD-4E07-BCAE-C79A861E0A1D}" type="datetimeFigureOut">
              <a:rPr lang="it-IT" smtClean="0"/>
              <a:t>11/01/2022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5AADD-E458-418C-884C-4EE4B675DF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098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AAF9-C495-4F74-A2DF-F82521BA0932}" type="datetime1">
              <a:rPr lang="it-IT" smtClean="0"/>
              <a:t>11/01/2022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Mariachiara Bernasconi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00785-CB55-4AF4-8729-20404A3139A7}" type="datetime1">
              <a:rPr lang="it-IT" smtClean="0"/>
              <a:t>11/01/2022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Mariachiara Bernasconi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0829B-D186-4650-8A63-720573003DDC}" type="datetime1">
              <a:rPr lang="it-IT" smtClean="0"/>
              <a:t>11/01/2022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Mariachiara Bernasconi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B918-68D3-4F4E-BDC2-6F090A4ED69C}" type="datetime1">
              <a:rPr lang="it-IT" smtClean="0"/>
              <a:t>11/01/2022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Mariachiara Bernasconi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2C025-B3E1-423E-A10B-7A82BE8E7228}" type="datetime1">
              <a:rPr lang="it-IT" smtClean="0"/>
              <a:t>11/01/2022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Mariachiara Bernasconi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230A-89A4-47FB-9BE0-2BE61D5B9B52}" type="datetime1">
              <a:rPr lang="it-IT" smtClean="0"/>
              <a:t>11/01/2022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Mariachiara Bernasconi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AE62-D21C-42CC-8A41-636AC79F791C}" type="datetime1">
              <a:rPr lang="it-IT" smtClean="0"/>
              <a:t>11/01/2022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Mariachiara Bernasconi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746F-AC00-4CB9-803C-51F364162E8F}" type="datetime1">
              <a:rPr lang="it-IT" smtClean="0"/>
              <a:t>11/01/2022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Mariachiara Bernasconi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9423-AB17-4CD1-8FA9-811D94360BF9}" type="datetime1">
              <a:rPr lang="it-IT" smtClean="0"/>
              <a:t>11/01/2022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Mariachiara Bernasconi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5F410-56E6-4981-96FB-2FE29D1A5908}" type="datetime1">
              <a:rPr lang="it-IT" smtClean="0"/>
              <a:t>11/01/2022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Mariachiara Bernasconi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D2D0A-3029-4FCB-A7EC-4C5391B7ACCF}" type="datetime1">
              <a:rPr lang="it-IT" smtClean="0"/>
              <a:t>11/01/2022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 cura di Mariachiara Bernasconi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5263D95-72D5-46AF-B25A-DEC936AD946C}" type="datetime1">
              <a:rPr lang="it-IT" smtClean="0"/>
              <a:t>11/01/2022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it-IT"/>
              <a:t>A cura di Mariachiara Bernasconi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990600"/>
          </a:xfrm>
        </p:spPr>
        <p:txBody>
          <a:bodyPr>
            <a:normAutofit/>
          </a:bodyPr>
          <a:lstStyle/>
          <a:p>
            <a:r>
              <a:rPr lang="it-IT" sz="2700" dirty="0"/>
              <a:t>Disposizioni per la gestione dei casi Covid-19 nella scuola secondaria di secondo grado - allievi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917905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magine 5" descr="CFP logo"/>
          <p:cNvPicPr/>
          <p:nvPr/>
        </p:nvPicPr>
        <p:blipFill>
          <a:blip r:embed="rId7"/>
          <a:srcRect t="-1035" b="-1035"/>
          <a:stretch>
            <a:fillRect/>
          </a:stretch>
        </p:blipFill>
        <p:spPr bwMode="auto">
          <a:xfrm>
            <a:off x="7956376" y="692696"/>
            <a:ext cx="751840" cy="88011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2104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9024" y="548680"/>
            <a:ext cx="8784976" cy="990600"/>
          </a:xfrm>
        </p:spPr>
        <p:txBody>
          <a:bodyPr>
            <a:normAutofit fontScale="90000"/>
          </a:bodyPr>
          <a:lstStyle/>
          <a:p>
            <a:r>
              <a:rPr lang="it-IT" sz="2700" dirty="0"/>
              <a:t>Disposizioni per la gestione dei casi </a:t>
            </a:r>
            <a:r>
              <a:rPr lang="it-IT" sz="2700" dirty="0" err="1"/>
              <a:t>Covid</a:t>
            </a:r>
            <a:r>
              <a:rPr lang="it-IT" sz="2700" dirty="0"/>
              <a:t> nella scuola secondaria di secondo grado – personale (4 ore di presenza nelle 48 ore precedenti il caso)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625574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magine 3" descr="CFP logo"/>
          <p:cNvPicPr/>
          <p:nvPr/>
        </p:nvPicPr>
        <p:blipFill>
          <a:blip r:embed="rId7"/>
          <a:srcRect t="-1035" b="-1035"/>
          <a:stretch>
            <a:fillRect/>
          </a:stretch>
        </p:blipFill>
        <p:spPr bwMode="auto">
          <a:xfrm>
            <a:off x="8100392" y="5661248"/>
            <a:ext cx="751840" cy="88011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66388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o">
  <a:themeElements>
    <a:clrScheme name="Chiar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69</TotalTime>
  <Words>398</Words>
  <Application>Microsoft Office PowerPoint</Application>
  <PresentationFormat>Presentazione su schermo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Arial</vt:lpstr>
      <vt:lpstr>Calibri</vt:lpstr>
      <vt:lpstr>Chiaro</vt:lpstr>
      <vt:lpstr>Disposizioni per la gestione dei casi Covid-19 nella scuola secondaria di secondo grado - allievi</vt:lpstr>
      <vt:lpstr>Disposizioni per la gestione dei casi Covid nella scuola secondaria di secondo grado – personale (4 ore di presenza nelle 48 ore precedenti il caso)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Disposizioni per la gestione dei casi Covid nella scuola secondaria di secondo grado</dc:title>
  <dc:creator>Chiara Bernasconi</dc:creator>
  <cp:lastModifiedBy>Antonella Colombo</cp:lastModifiedBy>
  <cp:revision>11</cp:revision>
  <dcterms:created xsi:type="dcterms:W3CDTF">2022-01-10T12:49:01Z</dcterms:created>
  <dcterms:modified xsi:type="dcterms:W3CDTF">2022-01-11T16:01:17Z</dcterms:modified>
</cp:coreProperties>
</file>